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5">
  <p:sldMasterIdLst>
    <p:sldMasterId id="2147484773" r:id="rId1"/>
    <p:sldMasterId id="2147484986" r:id="rId2"/>
  </p:sldMasterIdLst>
  <p:notesMasterIdLst>
    <p:notesMasterId r:id="rId18"/>
  </p:notesMasterIdLst>
  <p:handoutMasterIdLst>
    <p:handoutMasterId r:id="rId19"/>
  </p:handoutMasterIdLst>
  <p:sldIdLst>
    <p:sldId id="2734" r:id="rId3"/>
    <p:sldId id="2722" r:id="rId4"/>
    <p:sldId id="2447" r:id="rId5"/>
    <p:sldId id="2727" r:id="rId6"/>
    <p:sldId id="2739" r:id="rId7"/>
    <p:sldId id="2737" r:id="rId8"/>
    <p:sldId id="2736" r:id="rId9"/>
    <p:sldId id="2745" r:id="rId10"/>
    <p:sldId id="2744" r:id="rId11"/>
    <p:sldId id="2735" r:id="rId12"/>
    <p:sldId id="2740" r:id="rId13"/>
    <p:sldId id="2741" r:id="rId14"/>
    <p:sldId id="2742" r:id="rId15"/>
    <p:sldId id="2743" r:id="rId16"/>
    <p:sldId id="2719" r:id="rId17"/>
  </p:sldIdLst>
  <p:sldSz cx="9144000" cy="6858000" type="screen4x3"/>
  <p:notesSz cx="7099300" cy="10234613"/>
  <p:custDataLst>
    <p:tags r:id="rId20"/>
  </p:custDataLst>
  <p:defaultTextStyle>
    <a:defPPr>
      <a:defRPr lang="zh-CN"/>
    </a:defPPr>
    <a:lvl1pPr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1pPr>
    <a:lvl2pPr marL="4572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2pPr>
    <a:lvl3pPr marL="9144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3pPr>
    <a:lvl4pPr marL="13716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4pPr>
    <a:lvl5pPr marL="1828800" algn="ctr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orient="horz" pos="1412">
          <p15:clr>
            <a:srgbClr val="A4A3A4"/>
          </p15:clr>
        </p15:guide>
        <p15:guide id="3" pos="181">
          <p15:clr>
            <a:srgbClr val="A4A3A4"/>
          </p15:clr>
        </p15:guide>
        <p15:guide id="4" pos="5556">
          <p15:clr>
            <a:srgbClr val="A4A3A4"/>
          </p15:clr>
        </p15:guide>
        <p15:guide id="5" pos="2903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4119">
          <p15:clr>
            <a:srgbClr val="A4A3A4"/>
          </p15:clr>
        </p15:guide>
        <p15:guide id="8" pos="311">
          <p15:clr>
            <a:srgbClr val="A4A3A4"/>
          </p15:clr>
        </p15:guide>
        <p15:guide id="9" pos="5501">
          <p15:clr>
            <a:srgbClr val="A4A3A4"/>
          </p15:clr>
        </p15:guide>
        <p15:guide id="10" orient="horz" pos="462">
          <p15:clr>
            <a:srgbClr val="A4A3A4"/>
          </p15:clr>
        </p15:guide>
        <p15:guide id="11" pos="77">
          <p15:clr>
            <a:srgbClr val="A4A3A4"/>
          </p15:clr>
        </p15:guide>
        <p15:guide id="12" pos="72">
          <p15:clr>
            <a:srgbClr val="A4A3A4"/>
          </p15:clr>
        </p15:guide>
        <p15:guide id="13" orient="horz" pos="2">
          <p15:clr>
            <a:srgbClr val="A4A3A4"/>
          </p15:clr>
        </p15:guide>
        <p15:guide id="14" pos="807">
          <p15:clr>
            <a:srgbClr val="A4A3A4"/>
          </p15:clr>
        </p15:guide>
        <p15:guide id="15" pos="1463">
          <p15:clr>
            <a:srgbClr val="A4A3A4"/>
          </p15:clr>
        </p15:guide>
        <p15:guide id="16" pos="2079">
          <p15:clr>
            <a:srgbClr val="A4A3A4"/>
          </p15:clr>
        </p15:guide>
        <p15:guide id="17" pos="2714">
          <p15:clr>
            <a:srgbClr val="A4A3A4"/>
          </p15:clr>
        </p15:guide>
        <p15:guide id="18" pos="3370">
          <p15:clr>
            <a:srgbClr val="A4A3A4"/>
          </p15:clr>
        </p15:guide>
        <p15:guide id="19" pos="3985">
          <p15:clr>
            <a:srgbClr val="A4A3A4"/>
          </p15:clr>
        </p15:guide>
        <p15:guide id="20" pos="4631">
          <p15:clr>
            <a:srgbClr val="A4A3A4"/>
          </p15:clr>
        </p15:guide>
        <p15:guide id="21" orient="horz" pos="581">
          <p15:clr>
            <a:srgbClr val="A4A3A4"/>
          </p15:clr>
        </p15:guide>
        <p15:guide id="22" orient="horz" pos="3230">
          <p15:clr>
            <a:srgbClr val="A4A3A4"/>
          </p15:clr>
        </p15:guide>
        <p15:guide id="23" orient="horz" pos="1230">
          <p15:clr>
            <a:srgbClr val="A4A3A4"/>
          </p15:clr>
        </p15:guide>
        <p15:guide id="24" orient="horz">
          <p15:clr>
            <a:srgbClr val="A4A3A4"/>
          </p15:clr>
        </p15:guide>
        <p15:guide id="25" orient="horz" pos="1450">
          <p15:clr>
            <a:srgbClr val="A4A3A4"/>
          </p15:clr>
        </p15:guide>
        <p15:guide id="26" pos="281">
          <p15:clr>
            <a:srgbClr val="A4A3A4"/>
          </p15:clr>
        </p15:guide>
        <p15:guide id="27" orient="horz" pos="3095">
          <p15:clr>
            <a:srgbClr val="A4A3A4"/>
          </p15:clr>
        </p15:guide>
        <p15:guide id="28" orient="horz" pos="2372">
          <p15:clr>
            <a:srgbClr val="A4A3A4"/>
          </p15:clr>
        </p15:guide>
        <p15:guide id="29" orient="horz" pos="4159">
          <p15:clr>
            <a:srgbClr val="A4A3A4"/>
          </p15:clr>
        </p15:guide>
        <p15:guide id="30" pos="313">
          <p15:clr>
            <a:srgbClr val="A4A3A4"/>
          </p15:clr>
        </p15:guide>
        <p15:guide id="31" pos="1655">
          <p15:clr>
            <a:srgbClr val="A4A3A4"/>
          </p15:clr>
        </p15:guide>
        <p15:guide id="32" pos="5727">
          <p15:clr>
            <a:srgbClr val="A4A3A4"/>
          </p15:clr>
        </p15:guide>
        <p15:guide id="33" orient="horz" pos="632">
          <p15:clr>
            <a:srgbClr val="A4A3A4"/>
          </p15:clr>
        </p15:guide>
        <p15:guide id="34" orient="horz" pos="1461">
          <p15:clr>
            <a:srgbClr val="A4A3A4"/>
          </p15:clr>
        </p15:guide>
        <p15:guide id="35" orient="horz" pos="2262">
          <p15:clr>
            <a:srgbClr val="A4A3A4"/>
          </p15:clr>
        </p15:guide>
        <p15:guide id="36" orient="horz" pos="3072">
          <p15:clr>
            <a:srgbClr val="A4A3A4"/>
          </p15:clr>
        </p15:guide>
        <p15:guide id="37" pos="765">
          <p15:clr>
            <a:srgbClr val="A4A3A4"/>
          </p15:clr>
        </p15:guide>
        <p15:guide id="38" pos="5580">
          <p15:clr>
            <a:srgbClr val="A4A3A4"/>
          </p15:clr>
        </p15:guide>
        <p15:guide id="39" pos="5039">
          <p15:clr>
            <a:srgbClr val="A4A3A4"/>
          </p15:clr>
        </p15:guide>
        <p15:guide id="40" orient="horz" pos="621">
          <p15:clr>
            <a:srgbClr val="A4A3A4"/>
          </p15:clr>
        </p15:guide>
        <p15:guide id="41" orient="horz" pos="38">
          <p15:clr>
            <a:srgbClr val="A4A3A4"/>
          </p15:clr>
        </p15:guide>
        <p15:guide id="42" orient="horz" pos="4319">
          <p15:clr>
            <a:srgbClr val="A4A3A4"/>
          </p15:clr>
        </p15:guide>
        <p15:guide id="43" orient="horz" pos="39">
          <p15:clr>
            <a:srgbClr val="A4A3A4"/>
          </p15:clr>
        </p15:guide>
        <p15:guide id="44" pos="3367">
          <p15:clr>
            <a:srgbClr val="A4A3A4"/>
          </p15:clr>
        </p15:guide>
        <p15:guide id="45" pos="4655">
          <p15:clr>
            <a:srgbClr val="A4A3A4"/>
          </p15:clr>
        </p15:guide>
        <p15:guide id="46" orient="horz" pos="1">
          <p15:clr>
            <a:srgbClr val="A4A3A4"/>
          </p15:clr>
        </p15:guide>
        <p15:guide id="47" orient="horz" pos="4067">
          <p15:clr>
            <a:srgbClr val="A4A3A4"/>
          </p15:clr>
        </p15:guide>
        <p15:guide id="48" orient="horz" pos="601">
          <p15:clr>
            <a:srgbClr val="A4A3A4"/>
          </p15:clr>
        </p15:guide>
        <p15:guide id="49" pos="149">
          <p15:clr>
            <a:srgbClr val="A4A3A4"/>
          </p15:clr>
        </p15:guide>
        <p15:guide id="50" pos="5589">
          <p15:clr>
            <a:srgbClr val="A4A3A4"/>
          </p15:clr>
        </p15:guide>
        <p15:guide id="51" pos="322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ffice316" initials="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DF"/>
    <a:srgbClr val="7A81FF"/>
    <a:srgbClr val="00B050"/>
    <a:srgbClr val="C3E8CC"/>
    <a:srgbClr val="FF00FF"/>
    <a:srgbClr val="269FA0"/>
    <a:srgbClr val="FFC000"/>
    <a:srgbClr val="333399"/>
    <a:srgbClr val="0000CC"/>
    <a:srgbClr val="950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8" autoAdjust="0"/>
    <p:restoredTop sz="82729" autoAdjust="0"/>
  </p:normalViewPr>
  <p:slideViewPr>
    <p:cSldViewPr snapToGrid="0">
      <p:cViewPr varScale="1">
        <p:scale>
          <a:sx n="68" d="100"/>
          <a:sy n="68" d="100"/>
        </p:scale>
        <p:origin x="597" y="36"/>
      </p:cViewPr>
      <p:guideLst>
        <p:guide orient="horz" pos="663"/>
        <p:guide orient="horz" pos="1412"/>
        <p:guide pos="181"/>
        <p:guide pos="5556"/>
        <p:guide pos="2903"/>
        <p:guide orient="horz" pos="700"/>
        <p:guide orient="horz" pos="4119"/>
        <p:guide pos="311"/>
        <p:guide pos="5501"/>
        <p:guide orient="horz" pos="462"/>
        <p:guide pos="77"/>
        <p:guide pos="72"/>
        <p:guide orient="horz" pos="2"/>
        <p:guide pos="807"/>
        <p:guide pos="1463"/>
        <p:guide pos="2079"/>
        <p:guide pos="2714"/>
        <p:guide pos="3370"/>
        <p:guide pos="3985"/>
        <p:guide pos="4631"/>
        <p:guide orient="horz" pos="581"/>
        <p:guide orient="horz" pos="3230"/>
        <p:guide orient="horz" pos="1230"/>
        <p:guide orient="horz"/>
        <p:guide orient="horz" pos="1450"/>
        <p:guide pos="281"/>
        <p:guide orient="horz" pos="3095"/>
        <p:guide orient="horz" pos="2372"/>
        <p:guide orient="horz" pos="4159"/>
        <p:guide pos="313"/>
        <p:guide pos="1655"/>
        <p:guide pos="5727"/>
        <p:guide orient="horz" pos="632"/>
        <p:guide orient="horz" pos="1461"/>
        <p:guide orient="horz" pos="2262"/>
        <p:guide orient="horz" pos="3072"/>
        <p:guide pos="765"/>
        <p:guide pos="5580"/>
        <p:guide pos="5039"/>
        <p:guide orient="horz" pos="621"/>
        <p:guide orient="horz" pos="38"/>
        <p:guide orient="horz" pos="4319"/>
        <p:guide orient="horz" pos="39"/>
        <p:guide pos="3367"/>
        <p:guide pos="4655"/>
        <p:guide orient="horz" pos="1"/>
        <p:guide orient="horz" pos="4067"/>
        <p:guide orient="horz" pos="601"/>
        <p:guide pos="149"/>
        <p:guide pos="5589"/>
        <p:guide pos="322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3224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Luo" userId="82312ee5779919a4" providerId="LiveId" clId="{F9D543B9-EE8F-F947-98CD-0A5B9B077609}"/>
    <pc:docChg chg="undo custSel modSld">
      <pc:chgData name="Xin Luo" userId="82312ee5779919a4" providerId="LiveId" clId="{F9D543B9-EE8F-F947-98CD-0A5B9B077609}" dt="2023-05-28T07:33:19.199" v="786" actId="1035"/>
      <pc:docMkLst>
        <pc:docMk/>
      </pc:docMkLst>
      <pc:sldChg chg="modSp mod">
        <pc:chgData name="Xin Luo" userId="82312ee5779919a4" providerId="LiveId" clId="{F9D543B9-EE8F-F947-98CD-0A5B9B077609}" dt="2023-05-28T06:55:23.883" v="643" actId="20577"/>
        <pc:sldMkLst>
          <pc:docMk/>
          <pc:sldMk cId="1153920038" sldId="2206"/>
        </pc:sldMkLst>
        <pc:spChg chg="mod">
          <ac:chgData name="Xin Luo" userId="82312ee5779919a4" providerId="LiveId" clId="{F9D543B9-EE8F-F947-98CD-0A5B9B077609}" dt="2023-05-28T06:55:23.883" v="643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modSp mod">
        <pc:chgData name="Xin Luo" userId="82312ee5779919a4" providerId="LiveId" clId="{F9D543B9-EE8F-F947-98CD-0A5B9B077609}" dt="2023-05-28T07:09:31.866" v="757" actId="20577"/>
        <pc:sldMkLst>
          <pc:docMk/>
          <pc:sldMk cId="1602808061" sldId="2707"/>
        </pc:sldMkLst>
        <pc:spChg chg="mod">
          <ac:chgData name="Xin Luo" userId="82312ee5779919a4" providerId="LiveId" clId="{F9D543B9-EE8F-F947-98CD-0A5B9B077609}" dt="2023-05-28T07:09:31.866" v="757" actId="20577"/>
          <ac:spMkLst>
            <pc:docMk/>
            <pc:sldMk cId="1602808061" sldId="2707"/>
            <ac:spMk id="2" creationId="{631AADB6-C88A-D817-4683-FC087E4E240F}"/>
          </ac:spMkLst>
        </pc:spChg>
      </pc:sldChg>
      <pc:sldChg chg="modSp mod">
        <pc:chgData name="Xin Luo" userId="82312ee5779919a4" providerId="LiveId" clId="{F9D543B9-EE8F-F947-98CD-0A5B9B077609}" dt="2023-05-28T07:33:19.199" v="786" actId="1035"/>
        <pc:sldMkLst>
          <pc:docMk/>
          <pc:sldMk cId="4114066566" sldId="2726"/>
        </pc:sldMkLst>
        <pc:spChg chg="mod">
          <ac:chgData name="Xin Luo" userId="82312ee5779919a4" providerId="LiveId" clId="{F9D543B9-EE8F-F947-98CD-0A5B9B077609}" dt="2023-05-28T07:33:19.199" v="786" actId="1035"/>
          <ac:spMkLst>
            <pc:docMk/>
            <pc:sldMk cId="4114066566" sldId="2726"/>
            <ac:spMk id="17" creationId="{9E05FFCA-3371-AF5C-381D-71D984055F5A}"/>
          </ac:spMkLst>
        </pc:spChg>
      </pc:sldChg>
      <pc:sldChg chg="modSp mod">
        <pc:chgData name="Xin Luo" userId="82312ee5779919a4" providerId="LiveId" clId="{F9D543B9-EE8F-F947-98CD-0A5B9B077609}" dt="2023-05-27T13:58:39.236" v="598" actId="20577"/>
        <pc:sldMkLst>
          <pc:docMk/>
          <pc:sldMk cId="1683372320" sldId="2728"/>
        </pc:sldMkLst>
        <pc:spChg chg="mod">
          <ac:chgData name="Xin Luo" userId="82312ee5779919a4" providerId="LiveId" clId="{F9D543B9-EE8F-F947-98CD-0A5B9B077609}" dt="2023-05-27T13:58:39.236" v="598" actId="20577"/>
          <ac:spMkLst>
            <pc:docMk/>
            <pc:sldMk cId="1683372320" sldId="2728"/>
            <ac:spMk id="6" creationId="{2CCD6DA1-1437-AB5B-BCA8-405D548B2FB8}"/>
          </ac:spMkLst>
        </pc:spChg>
      </pc:sldChg>
      <pc:sldChg chg="addSp delSp modSp mod">
        <pc:chgData name="Xin Luo" userId="82312ee5779919a4" providerId="LiveId" clId="{F9D543B9-EE8F-F947-98CD-0A5B9B077609}" dt="2023-05-27T05:22:41.018" v="561" actId="20577"/>
        <pc:sldMkLst>
          <pc:docMk/>
          <pc:sldMk cId="3309691984" sldId="2731"/>
        </pc:sldMkLst>
        <pc:spChg chg="add del mod">
          <ac:chgData name="Xin Luo" userId="82312ee5779919a4" providerId="LiveId" clId="{F9D543B9-EE8F-F947-98CD-0A5B9B077609}" dt="2023-05-27T02:49:34.645" v="73" actId="478"/>
          <ac:spMkLst>
            <pc:docMk/>
            <pc:sldMk cId="3309691984" sldId="2731"/>
            <ac:spMk id="2" creationId="{1BDFD04C-8FB6-1EE4-6DF3-7E2F15B47F94}"/>
          </ac:spMkLst>
        </pc:spChg>
        <pc:spChg chg="mod">
          <ac:chgData name="Xin Luo" userId="82312ee5779919a4" providerId="LiveId" clId="{F9D543B9-EE8F-F947-98CD-0A5B9B077609}" dt="2023-05-27T02:53:28.521" v="278" actId="20577"/>
          <ac:spMkLst>
            <pc:docMk/>
            <pc:sldMk cId="3309691984" sldId="2731"/>
            <ac:spMk id="5" creationId="{1B0BE935-AC9C-D1EE-AD6A-7C386013DA7C}"/>
          </ac:spMkLst>
        </pc:spChg>
        <pc:spChg chg="add mod">
          <ac:chgData name="Xin Luo" userId="82312ee5779919a4" providerId="LiveId" clId="{F9D543B9-EE8F-F947-98CD-0A5B9B077609}" dt="2023-05-27T02:52:06.318" v="163" actId="13822"/>
          <ac:spMkLst>
            <pc:docMk/>
            <pc:sldMk cId="3309691984" sldId="2731"/>
            <ac:spMk id="6" creationId="{33F109D0-AAA1-7AD3-B10D-6934C5844CDF}"/>
          </ac:spMkLst>
        </pc:spChg>
        <pc:spChg chg="add mod">
          <ac:chgData name="Xin Luo" userId="82312ee5779919a4" providerId="LiveId" clId="{F9D543B9-EE8F-F947-98CD-0A5B9B077609}" dt="2023-05-27T05:22:34.342" v="555" actId="404"/>
          <ac:spMkLst>
            <pc:docMk/>
            <pc:sldMk cId="3309691984" sldId="2731"/>
            <ac:spMk id="7" creationId="{30E99D8D-10A9-408E-D876-09FB0C8EBDB2}"/>
          </ac:spMkLst>
        </pc:spChg>
        <pc:spChg chg="add mod">
          <ac:chgData name="Xin Luo" userId="82312ee5779919a4" providerId="LiveId" clId="{F9D543B9-EE8F-F947-98CD-0A5B9B077609}" dt="2023-05-27T02:52:13.842" v="165" actId="1076"/>
          <ac:spMkLst>
            <pc:docMk/>
            <pc:sldMk cId="3309691984" sldId="2731"/>
            <ac:spMk id="8" creationId="{7D33CA86-78C6-3B8B-51BB-B57FBBE5679D}"/>
          </ac:spMkLst>
        </pc:spChg>
        <pc:spChg chg="add mod">
          <ac:chgData name="Xin Luo" userId="82312ee5779919a4" providerId="LiveId" clId="{F9D543B9-EE8F-F947-98CD-0A5B9B077609}" dt="2023-05-27T05:22:41.018" v="561" actId="20577"/>
          <ac:spMkLst>
            <pc:docMk/>
            <pc:sldMk cId="3309691984" sldId="2731"/>
            <ac:spMk id="9" creationId="{100AD77A-3706-464A-3EA9-8E8FB10A183C}"/>
          </ac:spMkLst>
        </pc:spChg>
      </pc:sldChg>
    </pc:docChg>
  </pc:docChgLst>
  <pc:docChgLst>
    <pc:chgData name="Xin Luo" userId="82312ee5779919a4" providerId="LiveId" clId="{7C35D78A-E8DF-394E-816A-D2222F18F092}"/>
    <pc:docChg chg="delSld modSld">
      <pc:chgData name="Xin Luo" userId="82312ee5779919a4" providerId="LiveId" clId="{7C35D78A-E8DF-394E-816A-D2222F18F092}" dt="2022-11-28T03:56:42.353" v="21" actId="2696"/>
      <pc:docMkLst>
        <pc:docMk/>
      </pc:docMkLst>
      <pc:sldChg chg="del">
        <pc:chgData name="Xin Luo" userId="82312ee5779919a4" providerId="LiveId" clId="{7C35D78A-E8DF-394E-816A-D2222F18F092}" dt="2022-11-28T03:56:38.106" v="20" actId="2696"/>
        <pc:sldMkLst>
          <pc:docMk/>
          <pc:sldMk cId="0" sldId="279"/>
        </pc:sldMkLst>
      </pc:sldChg>
      <pc:sldChg chg="modSp mod">
        <pc:chgData name="Xin Luo" userId="82312ee5779919a4" providerId="LiveId" clId="{7C35D78A-E8DF-394E-816A-D2222F18F092}" dt="2022-11-28T03:56:03.446" v="17" actId="20577"/>
        <pc:sldMkLst>
          <pc:docMk/>
          <pc:sldMk cId="1153920038" sldId="2206"/>
        </pc:sldMkLst>
        <pc:spChg chg="mod">
          <ac:chgData name="Xin Luo" userId="82312ee5779919a4" providerId="LiveId" clId="{7C35D78A-E8DF-394E-816A-D2222F18F092}" dt="2022-11-28T03:56:03.446" v="17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0" sldId="2501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689840772" sldId="2604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92274363" sldId="2606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2605530" sldId="2607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432126823" sldId="2608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780969545" sldId="2609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351738911" sldId="2610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1504723508" sldId="2611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3705705" sldId="26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70817833" sldId="265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2261973024" sldId="2686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1836653143" sldId="2688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715274259" sldId="269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906920652" sldId="2694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58234131" sldId="2697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07602036" sldId="2700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569668922" sldId="2703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693600848" sldId="2705"/>
        </pc:sldMkLst>
      </pc:sldChg>
      <pc:sldChg chg="del">
        <pc:chgData name="Xin Luo" userId="82312ee5779919a4" providerId="LiveId" clId="{7C35D78A-E8DF-394E-816A-D2222F18F092}" dt="2022-11-28T03:56:38.106" v="20" actId="2696"/>
        <pc:sldMkLst>
          <pc:docMk/>
          <pc:sldMk cId="2447019445" sldId="2706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3037020054" sldId="2707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46628750" sldId="2708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770366385" sldId="2709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1259562490" sldId="2710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573676958" sldId="2711"/>
        </pc:sldMkLst>
      </pc:sldChg>
      <pc:sldChg chg="del">
        <pc:chgData name="Xin Luo" userId="82312ee5779919a4" providerId="LiveId" clId="{7C35D78A-E8DF-394E-816A-D2222F18F092}" dt="2022-11-28T03:56:33.667" v="19" actId="2696"/>
        <pc:sldMkLst>
          <pc:docMk/>
          <pc:sldMk cId="2970267871" sldId="2712"/>
        </pc:sldMkLst>
      </pc:sldChg>
      <pc:sldChg chg="del">
        <pc:chgData name="Xin Luo" userId="82312ee5779919a4" providerId="LiveId" clId="{7C35D78A-E8DF-394E-816A-D2222F18F092}" dt="2022-11-28T03:56:42.353" v="21" actId="2696"/>
        <pc:sldMkLst>
          <pc:docMk/>
          <pc:sldMk cId="4061658258" sldId="2713"/>
        </pc:sldMkLst>
      </pc:sldChg>
      <pc:sldChg chg="del">
        <pc:chgData name="Xin Luo" userId="82312ee5779919a4" providerId="LiveId" clId="{7C35D78A-E8DF-394E-816A-D2222F18F092}" dt="2022-11-28T03:56:17.803" v="18" actId="2696"/>
        <pc:sldMkLst>
          <pc:docMk/>
          <pc:sldMk cId="2358282757" sldId="2714"/>
        </pc:sldMkLst>
      </pc:sldChg>
    </pc:docChg>
  </pc:docChgLst>
  <pc:docChgLst>
    <pc:chgData name="Xin Luo" userId="82312ee5779919a4" providerId="LiveId" clId="{23920C8D-EBCE-A347-9C82-C14316D20539}"/>
    <pc:docChg chg="undo custSel addSld modSld">
      <pc:chgData name="Xin Luo" userId="82312ee5779919a4" providerId="LiveId" clId="{23920C8D-EBCE-A347-9C82-C14316D20539}" dt="2022-10-26T12:19:06.428" v="501" actId="767"/>
      <pc:docMkLst>
        <pc:docMk/>
      </pc:docMkLst>
      <pc:sldChg chg="modSp mod">
        <pc:chgData name="Xin Luo" userId="82312ee5779919a4" providerId="LiveId" clId="{23920C8D-EBCE-A347-9C82-C14316D20539}" dt="2022-10-10T01:06:29.261" v="368" actId="404"/>
        <pc:sldMkLst>
          <pc:docMk/>
          <pc:sldMk cId="1576120367" sldId="2387"/>
        </pc:sldMkLst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0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3.262" v="366" actId="403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23920C8D-EBCE-A347-9C82-C14316D20539}" dt="2022-10-10T01:06:29.261" v="368" actId="404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23920C8D-EBCE-A347-9C82-C14316D20539}" dt="2022-10-10T01:06:19.369" v="367" actId="14100"/>
          <ac:spMkLst>
            <pc:docMk/>
            <pc:sldMk cId="1576120367" sldId="2387"/>
            <ac:spMk id="16" creationId="{00000000-0000-0000-0000-000000000000}"/>
          </ac:spMkLst>
        </pc:spChg>
      </pc:sldChg>
      <pc:sldChg chg="modSp mod">
        <pc:chgData name="Xin Luo" userId="82312ee5779919a4" providerId="LiveId" clId="{23920C8D-EBCE-A347-9C82-C14316D20539}" dt="2022-10-10T01:06:39.449" v="369" actId="403"/>
        <pc:sldMkLst>
          <pc:docMk/>
          <pc:sldMk cId="2415901206" sldId="2447"/>
        </pc:sldMkLst>
        <pc:spChg chg="mod">
          <ac:chgData name="Xin Luo" userId="82312ee5779919a4" providerId="LiveId" clId="{23920C8D-EBCE-A347-9C82-C14316D20539}" dt="2022-10-10T01:06:39.449" v="369" actId="403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">
        <pc:chgData name="Xin Luo" userId="82312ee5779919a4" providerId="LiveId" clId="{23920C8D-EBCE-A347-9C82-C14316D20539}" dt="2022-10-26T11:18:20.490" v="500"/>
        <pc:sldMkLst>
          <pc:docMk/>
          <pc:sldMk cId="2689840772" sldId="2604"/>
        </pc:sldMkLst>
        <pc:spChg chg="mod">
          <ac:chgData name="Xin Luo" userId="82312ee5779919a4" providerId="LiveId" clId="{23920C8D-EBCE-A347-9C82-C14316D20539}" dt="2022-10-26T11:18:14.630" v="497" actId="1038"/>
          <ac:spMkLst>
            <pc:docMk/>
            <pc:sldMk cId="2689840772" sldId="2604"/>
            <ac:spMk id="2" creationId="{DB381E7B-A050-4BE4-6756-9B64308C74D7}"/>
          </ac:spMkLst>
        </pc:spChg>
        <pc:spChg chg="del mod">
          <ac:chgData name="Xin Luo" userId="82312ee5779919a4" providerId="LiveId" clId="{23920C8D-EBCE-A347-9C82-C14316D20539}" dt="2022-10-10T00:58:26.498" v="9" actId="478"/>
          <ac:spMkLst>
            <pc:docMk/>
            <pc:sldMk cId="2689840772" sldId="2604"/>
            <ac:spMk id="3" creationId="{00000000-0000-0000-0000-000000000000}"/>
          </ac:spMkLst>
        </pc:spChg>
        <pc:spChg chg="add del mod">
          <ac:chgData name="Xin Luo" userId="82312ee5779919a4" providerId="LiveId" clId="{23920C8D-EBCE-A347-9C82-C14316D20539}" dt="2022-10-26T11:18:20.490" v="500"/>
          <ac:spMkLst>
            <pc:docMk/>
            <pc:sldMk cId="2689840772" sldId="2604"/>
            <ac:spMk id="3" creationId="{0AC6D251-AEF6-35BE-71D5-DE25EAD72977}"/>
          </ac:spMkLst>
        </pc:spChg>
        <pc:spChg chg="add mod">
          <ac:chgData name="Xin Luo" userId="82312ee5779919a4" providerId="LiveId" clId="{23920C8D-EBCE-A347-9C82-C14316D20539}" dt="2022-10-10T01:03:50.909" v="356" actId="20577"/>
          <ac:spMkLst>
            <pc:docMk/>
            <pc:sldMk cId="2689840772" sldId="2604"/>
            <ac:spMk id="4" creationId="{5B949F23-92C2-3ACE-AE9A-58F8C8D7AB52}"/>
          </ac:spMkLst>
        </pc:spChg>
      </pc:sldChg>
      <pc:sldChg chg="modSp mod">
        <pc:chgData name="Xin Luo" userId="82312ee5779919a4" providerId="LiveId" clId="{23920C8D-EBCE-A347-9C82-C14316D20539}" dt="2022-10-25T11:53:23.523" v="402" actId="207"/>
        <pc:sldMkLst>
          <pc:docMk/>
          <pc:sldMk cId="1392274363" sldId="2606"/>
        </pc:sldMkLst>
        <pc:spChg chg="mod">
          <ac:chgData name="Xin Luo" userId="82312ee5779919a4" providerId="LiveId" clId="{23920C8D-EBCE-A347-9C82-C14316D20539}" dt="2022-10-10T01:08:08.448" v="392" actId="20577"/>
          <ac:spMkLst>
            <pc:docMk/>
            <pc:sldMk cId="1392274363" sldId="2606"/>
            <ac:spMk id="35" creationId="{2CBBD54C-A0C4-CFAB-2A67-F8BF299D28F5}"/>
          </ac:spMkLst>
        </pc:spChg>
        <pc:spChg chg="mod">
          <ac:chgData name="Xin Luo" userId="82312ee5779919a4" providerId="LiveId" clId="{23920C8D-EBCE-A347-9C82-C14316D20539}" dt="2022-10-25T11:53:23.523" v="402" actId="207"/>
          <ac:spMkLst>
            <pc:docMk/>
            <pc:sldMk cId="1392274363" sldId="2606"/>
            <ac:spMk id="42" creationId="{E4B07DDE-AB89-2B16-6B7A-2142621DE6F5}"/>
          </ac:spMkLst>
        </pc:spChg>
      </pc:sldChg>
      <pc:sldChg chg="modSp mod">
        <pc:chgData name="Xin Luo" userId="82312ee5779919a4" providerId="LiveId" clId="{23920C8D-EBCE-A347-9C82-C14316D20539}" dt="2022-10-25T12:03:26.240" v="414" actId="14100"/>
        <pc:sldMkLst>
          <pc:docMk/>
          <pc:sldMk cId="292605530" sldId="2607"/>
        </pc:sldMkLst>
        <pc:spChg chg="mod">
          <ac:chgData name="Xin Luo" userId="82312ee5779919a4" providerId="LiveId" clId="{23920C8D-EBCE-A347-9C82-C14316D20539}" dt="2022-10-25T12:03:26.240" v="414" actId="14100"/>
          <ac:spMkLst>
            <pc:docMk/>
            <pc:sldMk cId="292605530" sldId="2607"/>
            <ac:spMk id="18" creationId="{8399C9E7-13B6-1DAF-F5BF-4471E8528C5F}"/>
          </ac:spMkLst>
        </pc:spChg>
      </pc:sldChg>
      <pc:sldChg chg="modSp mod">
        <pc:chgData name="Xin Luo" userId="82312ee5779919a4" providerId="LiveId" clId="{23920C8D-EBCE-A347-9C82-C14316D20539}" dt="2022-10-25T12:09:03.730" v="478" actId="1036"/>
        <pc:sldMkLst>
          <pc:docMk/>
          <pc:sldMk cId="2780969545" sldId="2609"/>
        </pc:sldMkLst>
        <pc:spChg chg="mod">
          <ac:chgData name="Xin Luo" userId="82312ee5779919a4" providerId="LiveId" clId="{23920C8D-EBCE-A347-9C82-C14316D20539}" dt="2022-10-25T12:08:56.496" v="469" actId="115"/>
          <ac:spMkLst>
            <pc:docMk/>
            <pc:sldMk cId="2780969545" sldId="2609"/>
            <ac:spMk id="6" creationId="{2D1A6305-FF43-CF53-224A-B6D4901EAB0F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1" creationId="{63EAC848-88D2-7A10-E878-444ADA855E23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12" creationId="{BED7A820-9D6E-7E7E-A906-8A942452831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0" creationId="{87EC125B-CB98-6914-1633-6697471A2CB4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1" creationId="{0AF67847-7DEF-CDAB-6208-0271BFB4FB06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3" creationId="{0011846D-F543-398E-85CB-0AB0A842928A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4" creationId="{37B5D87E-7419-7CC0-91CC-8A0807F0F999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5" creationId="{4745244D-B431-F067-4A97-7CC4387296FB}"/>
          </ac:spMkLst>
        </pc:spChg>
        <pc:spChg chg="mod">
          <ac:chgData name="Xin Luo" userId="82312ee5779919a4" providerId="LiveId" clId="{23920C8D-EBCE-A347-9C82-C14316D20539}" dt="2022-10-25T12:09:03.730" v="478" actId="1036"/>
          <ac:spMkLst>
            <pc:docMk/>
            <pc:sldMk cId="2780969545" sldId="2609"/>
            <ac:spMk id="26" creationId="{FB9C53DE-8D1F-6DF4-8CE3-3A262A9F8737}"/>
          </ac:spMkLst>
        </pc:sp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4" creationId="{49B7ACC6-6794-9162-52B2-E80F7E4B0442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" creationId="{42FD45A0-A9EA-D518-41B5-21FA7A24BA60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10" creationId="{C2B12388-3179-41F8-2462-0C9BA14093FF}"/>
          </ac:picMkLst>
        </pc:picChg>
        <pc:picChg chg="mod">
          <ac:chgData name="Xin Luo" userId="82312ee5779919a4" providerId="LiveId" clId="{23920C8D-EBCE-A347-9C82-C14316D20539}" dt="2022-10-25T12:09:03.730" v="478" actId="1036"/>
          <ac:picMkLst>
            <pc:docMk/>
            <pc:sldMk cId="2780969545" sldId="2609"/>
            <ac:picMk id="7170" creationId="{A3C33C8C-6841-03A7-574F-E161D6BA2409}"/>
          </ac:picMkLst>
        </pc:pic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9" creationId="{FD972B84-6C44-171E-8256-D2A04F01B0C9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6" creationId="{612BCBDC-DECE-5090-7C5B-6492FF4CE722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17" creationId="{AF045F09-2718-C456-D477-E816A43885FF}"/>
          </ac:cxnSpMkLst>
        </pc:cxnChg>
        <pc:cxnChg chg="mod">
          <ac:chgData name="Xin Luo" userId="82312ee5779919a4" providerId="LiveId" clId="{23920C8D-EBCE-A347-9C82-C14316D20539}" dt="2022-10-25T12:09:03.730" v="478" actId="1036"/>
          <ac:cxnSpMkLst>
            <pc:docMk/>
            <pc:sldMk cId="2780969545" sldId="2609"/>
            <ac:cxnSpMk id="28" creationId="{6C11ADF7-6234-2989-2798-F5AAD5EDE3BF}"/>
          </ac:cxnSpMkLst>
        </pc:cxnChg>
      </pc:sldChg>
      <pc:sldChg chg="modSp mod">
        <pc:chgData name="Xin Luo" userId="82312ee5779919a4" providerId="LiveId" clId="{23920C8D-EBCE-A347-9C82-C14316D20539}" dt="2022-10-26T02:56:58.658" v="480" actId="207"/>
        <pc:sldMkLst>
          <pc:docMk/>
          <pc:sldMk cId="63705705" sldId="2612"/>
        </pc:sldMkLst>
        <pc:spChg chg="mod">
          <ac:chgData name="Xin Luo" userId="82312ee5779919a4" providerId="LiveId" clId="{23920C8D-EBCE-A347-9C82-C14316D20539}" dt="2022-10-26T02:56:58.658" v="480" actId="207"/>
          <ac:spMkLst>
            <pc:docMk/>
            <pc:sldMk cId="63705705" sldId="2612"/>
            <ac:spMk id="63" creationId="{6400CC45-5050-7ACD-CE08-CC6D7000A1DA}"/>
          </ac:spMkLst>
        </pc:spChg>
      </pc:sldChg>
      <pc:sldChg chg="addSp modSp">
        <pc:chgData name="Xin Luo" userId="82312ee5779919a4" providerId="LiveId" clId="{23920C8D-EBCE-A347-9C82-C14316D20539}" dt="2022-10-26T12:19:06.428" v="501" actId="767"/>
        <pc:sldMkLst>
          <pc:docMk/>
          <pc:sldMk cId="963926578" sldId="2613"/>
        </pc:sldMkLst>
        <pc:spChg chg="add mod">
          <ac:chgData name="Xin Luo" userId="82312ee5779919a4" providerId="LiveId" clId="{23920C8D-EBCE-A347-9C82-C14316D20539}" dt="2022-10-26T12:19:06.428" v="501" actId="767"/>
          <ac:spMkLst>
            <pc:docMk/>
            <pc:sldMk cId="963926578" sldId="2613"/>
            <ac:spMk id="2" creationId="{5F7683B3-77E0-69A9-94AE-FF04E7249325}"/>
          </ac:spMkLst>
        </pc:spChg>
      </pc:sldChg>
      <pc:sldChg chg="modSp add mod">
        <pc:chgData name="Xin Luo" userId="82312ee5779919a4" providerId="LiveId" clId="{23920C8D-EBCE-A347-9C82-C14316D20539}" dt="2022-10-10T01:06:02.902" v="365" actId="403"/>
        <pc:sldMkLst>
          <pc:docMk/>
          <pc:sldMk cId="2358282757" sldId="2714"/>
        </pc:sldMkLst>
        <pc:spChg chg="mod">
          <ac:chgData name="Xin Luo" userId="82312ee5779919a4" providerId="LiveId" clId="{23920C8D-EBCE-A347-9C82-C14316D20539}" dt="2022-10-10T01:06:02.902" v="365" actId="403"/>
          <ac:spMkLst>
            <pc:docMk/>
            <pc:sldMk cId="2358282757" sldId="2714"/>
            <ac:spMk id="2" creationId="{DB381E7B-A050-4BE4-6756-9B64308C74D7}"/>
          </ac:spMkLst>
        </pc:spChg>
      </pc:sldChg>
    </pc:docChg>
  </pc:docChgLst>
  <pc:docChgLst>
    <pc:chgData name="Xin Luo" userId="82312ee5779919a4" providerId="LiveId" clId="{9FD64729-D57C-6B4D-9FB7-309B0B5ABA86}"/>
    <pc:docChg chg="undo custSel addSld delSld modSld">
      <pc:chgData name="Xin Luo" userId="82312ee5779919a4" providerId="LiveId" clId="{9FD64729-D57C-6B4D-9FB7-309B0B5ABA86}" dt="2023-11-11T13:41:39.916" v="1572" actId="478"/>
      <pc:docMkLst>
        <pc:docMk/>
      </pc:docMkLst>
      <pc:sldChg chg="modSp add mod">
        <pc:chgData name="Xin Luo" userId="82312ee5779919a4" providerId="LiveId" clId="{9FD64729-D57C-6B4D-9FB7-309B0B5ABA86}" dt="2023-11-04T14:11:00.346" v="226" actId="20577"/>
        <pc:sldMkLst>
          <pc:docMk/>
          <pc:sldMk cId="2415901206" sldId="2447"/>
        </pc:sldMkLst>
        <pc:spChg chg="mod">
          <ac:chgData name="Xin Luo" userId="82312ee5779919a4" providerId="LiveId" clId="{9FD64729-D57C-6B4D-9FB7-309B0B5ABA86}" dt="2023-11-04T14:11:00.346" v="226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delSp modSp mod">
        <pc:chgData name="Xin Luo" userId="82312ee5779919a4" providerId="LiveId" clId="{9FD64729-D57C-6B4D-9FB7-309B0B5ABA86}" dt="2023-11-11T13:41:39.916" v="1572" actId="478"/>
        <pc:sldMkLst>
          <pc:docMk/>
          <pc:sldMk cId="1858913004" sldId="2719"/>
        </pc:sldMkLst>
        <pc:spChg chg="del">
          <ac:chgData name="Xin Luo" userId="82312ee5779919a4" providerId="LiveId" clId="{9FD64729-D57C-6B4D-9FB7-309B0B5ABA86}" dt="2023-11-11T13:41:39.916" v="1572" actId="478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9FD64729-D57C-6B4D-9FB7-309B0B5ABA86}" dt="2023-11-11T13:40:27.004" v="1410" actId="20577"/>
          <ac:spMkLst>
            <pc:docMk/>
            <pc:sldMk cId="1858913004" sldId="2719"/>
            <ac:spMk id="4" creationId="{814FF4E1-B17F-D4F8-E834-173BA3B0D059}"/>
          </ac:spMkLst>
        </pc:spChg>
        <pc:spChg chg="del">
          <ac:chgData name="Xin Luo" userId="82312ee5779919a4" providerId="LiveId" clId="{9FD64729-D57C-6B4D-9FB7-309B0B5ABA86}" dt="2023-11-11T13:40:21.133" v="1396" actId="478"/>
          <ac:spMkLst>
            <pc:docMk/>
            <pc:sldMk cId="1858913004" sldId="2719"/>
            <ac:spMk id="5" creationId="{FCD10A89-5E0E-5D73-1D4F-9E11D943B29C}"/>
          </ac:spMkLst>
        </pc:spChg>
        <pc:spChg chg="mod">
          <ac:chgData name="Xin Luo" userId="82312ee5779919a4" providerId="LiveId" clId="{9FD64729-D57C-6B4D-9FB7-309B0B5ABA86}" dt="2023-11-11T13:41:37.582" v="1571" actId="20577"/>
          <ac:spMkLst>
            <pc:docMk/>
            <pc:sldMk cId="1858913004" sldId="2719"/>
            <ac:spMk id="6" creationId="{10943A92-9E22-44EA-2939-C64F8E264329}"/>
          </ac:spMkLst>
        </pc:spChg>
      </pc:sldChg>
      <pc:sldChg chg="modSp mod">
        <pc:chgData name="Xin Luo" userId="82312ee5779919a4" providerId="LiveId" clId="{9FD64729-D57C-6B4D-9FB7-309B0B5ABA86}" dt="2023-11-04T14:09:41.025" v="155" actId="1038"/>
        <pc:sldMkLst>
          <pc:docMk/>
          <pc:sldMk cId="295872025" sldId="2722"/>
        </pc:sldMkLst>
        <pc:spChg chg="mod">
          <ac:chgData name="Xin Luo" userId="82312ee5779919a4" providerId="LiveId" clId="{9FD64729-D57C-6B4D-9FB7-309B0B5ABA86}" dt="2023-11-04T14:09:34.065" v="138" actId="14100"/>
          <ac:spMkLst>
            <pc:docMk/>
            <pc:sldMk cId="295872025" sldId="2722"/>
            <ac:spMk id="10" creationId="{00000000-0000-0000-0000-000000000000}"/>
          </ac:spMkLst>
        </pc:spChg>
        <pc:spChg chg="mod">
          <ac:chgData name="Xin Luo" userId="82312ee5779919a4" providerId="LiveId" clId="{9FD64729-D57C-6B4D-9FB7-309B0B5ABA86}" dt="2023-11-04T14:08:16.832" v="63" actId="20577"/>
          <ac:spMkLst>
            <pc:docMk/>
            <pc:sldMk cId="295872025" sldId="2722"/>
            <ac:spMk id="12" creationId="{00000000-0000-0000-0000-000000000000}"/>
          </ac:spMkLst>
        </pc:spChg>
        <pc:spChg chg="mod">
          <ac:chgData name="Xin Luo" userId="82312ee5779919a4" providerId="LiveId" clId="{9FD64729-D57C-6B4D-9FB7-309B0B5ABA86}" dt="2023-11-04T14:09:28.830" v="137" actId="14100"/>
          <ac:spMkLst>
            <pc:docMk/>
            <pc:sldMk cId="295872025" sldId="2722"/>
            <ac:spMk id="13" creationId="{00000000-0000-0000-0000-000000000000}"/>
          </ac:spMkLst>
        </pc:spChg>
        <pc:spChg chg="mod">
          <ac:chgData name="Xin Luo" userId="82312ee5779919a4" providerId="LiveId" clId="{9FD64729-D57C-6B4D-9FB7-309B0B5ABA86}" dt="2023-11-04T14:09:00.513" v="131" actId="1037"/>
          <ac:spMkLst>
            <pc:docMk/>
            <pc:sldMk cId="295872025" sldId="2722"/>
            <ac:spMk id="14" creationId="{00000000-0000-0000-0000-000000000000}"/>
          </ac:spMkLst>
        </pc:spChg>
        <pc:grpChg chg="mod">
          <ac:chgData name="Xin Luo" userId="82312ee5779919a4" providerId="LiveId" clId="{9FD64729-D57C-6B4D-9FB7-309B0B5ABA86}" dt="2023-11-04T14:09:41.025" v="155" actId="1038"/>
          <ac:grpSpMkLst>
            <pc:docMk/>
            <pc:sldMk cId="295872025" sldId="2722"/>
            <ac:grpSpMk id="3" creationId="{12ED16A1-79B8-7DB1-1CC1-250B051BAD58}"/>
          </ac:grpSpMkLst>
        </pc:grpChg>
        <pc:grpChg chg="mod">
          <ac:chgData name="Xin Luo" userId="82312ee5779919a4" providerId="LiveId" clId="{9FD64729-D57C-6B4D-9FB7-309B0B5ABA86}" dt="2023-11-04T14:09:41.025" v="155" actId="1038"/>
          <ac:grpSpMkLst>
            <pc:docMk/>
            <pc:sldMk cId="295872025" sldId="2722"/>
            <ac:grpSpMk id="9" creationId="{84B9B8D5-4BCC-CDFF-1E13-B005060A8BDF}"/>
          </ac:grpSpMkLst>
        </pc:grpChg>
      </pc:sldChg>
      <pc:sldChg chg="addSp modSp mod">
        <pc:chgData name="Xin Luo" userId="82312ee5779919a4" providerId="LiveId" clId="{9FD64729-D57C-6B4D-9FB7-309B0B5ABA86}" dt="2023-11-10T15:10:53.886" v="689" actId="20577"/>
        <pc:sldMkLst>
          <pc:docMk/>
          <pc:sldMk cId="623131075" sldId="2727"/>
        </pc:sldMkLst>
        <pc:spChg chg="add mod">
          <ac:chgData name="Xin Luo" userId="82312ee5779919a4" providerId="LiveId" clId="{9FD64729-D57C-6B4D-9FB7-309B0B5ABA86}" dt="2023-11-07T15:07:18.730" v="425" actId="14100"/>
          <ac:spMkLst>
            <pc:docMk/>
            <pc:sldMk cId="623131075" sldId="2727"/>
            <ac:spMk id="2" creationId="{EDCF4F35-E8EA-F63E-D865-B9DEC4EDEC1F}"/>
          </ac:spMkLst>
        </pc:spChg>
        <pc:spChg chg="mod">
          <ac:chgData name="Xin Luo" userId="82312ee5779919a4" providerId="LiveId" clId="{9FD64729-D57C-6B4D-9FB7-309B0B5ABA86}" dt="2023-11-07T13:39:56.400" v="299" actId="20577"/>
          <ac:spMkLst>
            <pc:docMk/>
            <pc:sldMk cId="623131075" sldId="2727"/>
            <ac:spMk id="3" creationId="{00000000-0000-0000-0000-000000000000}"/>
          </ac:spMkLst>
        </pc:spChg>
        <pc:spChg chg="mod">
          <ac:chgData name="Xin Luo" userId="82312ee5779919a4" providerId="LiveId" clId="{9FD64729-D57C-6B4D-9FB7-309B0B5ABA86}" dt="2023-11-10T13:23:33.764" v="524" actId="20577"/>
          <ac:spMkLst>
            <pc:docMk/>
            <pc:sldMk cId="623131075" sldId="2727"/>
            <ac:spMk id="4" creationId="{DFE91C0B-C9F8-3FEC-3419-2DE0C6E6DCB8}"/>
          </ac:spMkLst>
        </pc:spChg>
        <pc:spChg chg="mod">
          <ac:chgData name="Xin Luo" userId="82312ee5779919a4" providerId="LiveId" clId="{9FD64729-D57C-6B4D-9FB7-309B0B5ABA86}" dt="2023-11-07T13:39:57.867" v="300" actId="1076"/>
          <ac:spMkLst>
            <pc:docMk/>
            <pc:sldMk cId="623131075" sldId="2727"/>
            <ac:spMk id="17" creationId="{9E05FFCA-3371-AF5C-381D-71D984055F5A}"/>
          </ac:spMkLst>
        </pc:spChg>
        <pc:spChg chg="mod">
          <ac:chgData name="Xin Luo" userId="82312ee5779919a4" providerId="LiveId" clId="{9FD64729-D57C-6B4D-9FB7-309B0B5ABA86}" dt="2023-11-10T15:10:53.886" v="689" actId="20577"/>
          <ac:spMkLst>
            <pc:docMk/>
            <pc:sldMk cId="623131075" sldId="2727"/>
            <ac:spMk id="22" creationId="{EE8370D4-79DD-B302-AE4B-E3E0FA46C14B}"/>
          </ac:spMkLst>
        </pc:spChg>
        <pc:picChg chg="add mod modCrop">
          <ac:chgData name="Xin Luo" userId="82312ee5779919a4" providerId="LiveId" clId="{9FD64729-D57C-6B4D-9FB7-309B0B5ABA86}" dt="2023-11-07T15:07:44.032" v="430" actId="1076"/>
          <ac:picMkLst>
            <pc:docMk/>
            <pc:sldMk cId="623131075" sldId="2727"/>
            <ac:picMk id="6" creationId="{E5AE3CF9-5E7E-6F7A-107E-9F48D7148DAB}"/>
          </ac:picMkLst>
        </pc:picChg>
      </pc:sldChg>
      <pc:sldChg chg="modSp mod">
        <pc:chgData name="Xin Luo" userId="82312ee5779919a4" providerId="LiveId" clId="{9FD64729-D57C-6B4D-9FB7-309B0B5ABA86}" dt="2023-11-04T14:07:51.441" v="19" actId="20577"/>
        <pc:sldMkLst>
          <pc:docMk/>
          <pc:sldMk cId="2241021106" sldId="2734"/>
        </pc:sldMkLst>
        <pc:spChg chg="mod">
          <ac:chgData name="Xin Luo" userId="82312ee5779919a4" providerId="LiveId" clId="{9FD64729-D57C-6B4D-9FB7-309B0B5ABA86}" dt="2023-11-04T14:07:51.441" v="19" actId="20577"/>
          <ac:spMkLst>
            <pc:docMk/>
            <pc:sldMk cId="2241021106" sldId="2734"/>
            <ac:spMk id="24" creationId="{00000000-0000-0000-0000-000000000000}"/>
          </ac:spMkLst>
        </pc:spChg>
      </pc:sldChg>
      <pc:sldChg chg="modSp add mod">
        <pc:chgData name="Xin Luo" userId="82312ee5779919a4" providerId="LiveId" clId="{9FD64729-D57C-6B4D-9FB7-309B0B5ABA86}" dt="2023-11-04T14:11:24.176" v="251" actId="404"/>
        <pc:sldMkLst>
          <pc:docMk/>
          <pc:sldMk cId="559946628" sldId="2735"/>
        </pc:sldMkLst>
        <pc:spChg chg="mod">
          <ac:chgData name="Xin Luo" userId="82312ee5779919a4" providerId="LiveId" clId="{9FD64729-D57C-6B4D-9FB7-309B0B5ABA86}" dt="2023-11-04T14:11:24.176" v="251" actId="404"/>
          <ac:spMkLst>
            <pc:docMk/>
            <pc:sldMk cId="559946628" sldId="2735"/>
            <ac:spMk id="7" creationId="{00000000-0000-0000-0000-000000000000}"/>
          </ac:spMkLst>
        </pc:spChg>
      </pc:sldChg>
      <pc:sldChg chg="addSp modSp add mod">
        <pc:chgData name="Xin Luo" userId="82312ee5779919a4" providerId="LiveId" clId="{9FD64729-D57C-6B4D-9FB7-309B0B5ABA86}" dt="2023-11-09T15:19:42.808" v="509" actId="164"/>
        <pc:sldMkLst>
          <pc:docMk/>
          <pc:sldMk cId="653159549" sldId="2736"/>
        </pc:sldMkLst>
        <pc:spChg chg="add mod">
          <ac:chgData name="Xin Luo" userId="82312ee5779919a4" providerId="LiveId" clId="{9FD64729-D57C-6B4D-9FB7-309B0B5ABA86}" dt="2023-11-09T15:19:42.808" v="509" actId="164"/>
          <ac:spMkLst>
            <pc:docMk/>
            <pc:sldMk cId="653159549" sldId="2736"/>
            <ac:spMk id="8" creationId="{34DF8CE5-6C9B-2BAC-ED0E-A7BF3F6CDEFA}"/>
          </ac:spMkLst>
        </pc:spChg>
        <pc:spChg chg="add mod">
          <ac:chgData name="Xin Luo" userId="82312ee5779919a4" providerId="LiveId" clId="{9FD64729-D57C-6B4D-9FB7-309B0B5ABA86}" dt="2023-11-09T15:17:59.213" v="480" actId="164"/>
          <ac:spMkLst>
            <pc:docMk/>
            <pc:sldMk cId="653159549" sldId="2736"/>
            <ac:spMk id="9" creationId="{39B89FF1-8E07-6654-F079-40B3F4AD260E}"/>
          </ac:spMkLst>
        </pc:spChg>
        <pc:spChg chg="add mod">
          <ac:chgData name="Xin Luo" userId="82312ee5779919a4" providerId="LiveId" clId="{9FD64729-D57C-6B4D-9FB7-309B0B5ABA86}" dt="2023-11-09T15:19:29.171" v="507" actId="1076"/>
          <ac:spMkLst>
            <pc:docMk/>
            <pc:sldMk cId="653159549" sldId="2736"/>
            <ac:spMk id="12" creationId="{F48BDFCE-9D76-B674-5D89-FD4AE8353C9E}"/>
          </ac:spMkLst>
        </pc:spChg>
        <pc:grpChg chg="add mod">
          <ac:chgData name="Xin Luo" userId="82312ee5779919a4" providerId="LiveId" clId="{9FD64729-D57C-6B4D-9FB7-309B0B5ABA86}" dt="2023-11-09T15:19:29.171" v="507" actId="1076"/>
          <ac:grpSpMkLst>
            <pc:docMk/>
            <pc:sldMk cId="653159549" sldId="2736"/>
            <ac:grpSpMk id="11" creationId="{86B4BBF3-693C-99EF-A28B-67B5736C1201}"/>
          </ac:grpSpMkLst>
        </pc:grpChg>
        <pc:grpChg chg="add mod">
          <ac:chgData name="Xin Luo" userId="82312ee5779919a4" providerId="LiveId" clId="{9FD64729-D57C-6B4D-9FB7-309B0B5ABA86}" dt="2023-11-09T15:19:42.808" v="509" actId="164"/>
          <ac:grpSpMkLst>
            <pc:docMk/>
            <pc:sldMk cId="653159549" sldId="2736"/>
            <ac:grpSpMk id="13" creationId="{0B2745A9-1B98-6693-0AE3-E2295A7DE70B}"/>
          </ac:grpSpMkLst>
        </pc:grpChg>
        <pc:picChg chg="mod">
          <ac:chgData name="Xin Luo" userId="82312ee5779919a4" providerId="LiveId" clId="{9FD64729-D57C-6B4D-9FB7-309B0B5ABA86}" dt="2023-11-09T15:19:42.808" v="509" actId="164"/>
          <ac:picMkLst>
            <pc:docMk/>
            <pc:sldMk cId="653159549" sldId="2736"/>
            <ac:picMk id="6" creationId="{E5AE3CF9-5E7E-6F7A-107E-9F48D7148DAB}"/>
          </ac:picMkLst>
        </pc:picChg>
        <pc:picChg chg="add mod modCrop">
          <ac:chgData name="Xin Luo" userId="82312ee5779919a4" providerId="LiveId" clId="{9FD64729-D57C-6B4D-9FB7-309B0B5ABA86}" dt="2023-11-09T15:18:48.780" v="494" actId="732"/>
          <ac:picMkLst>
            <pc:docMk/>
            <pc:sldMk cId="653159549" sldId="2736"/>
            <ac:picMk id="7" creationId="{1424DEB9-8608-4EF7-9A39-92EA56CAC215}"/>
          </ac:picMkLst>
        </pc:picChg>
        <pc:picChg chg="add mod modCrop">
          <ac:chgData name="Xin Luo" userId="82312ee5779919a4" providerId="LiveId" clId="{9FD64729-D57C-6B4D-9FB7-309B0B5ABA86}" dt="2023-11-09T15:19:29.171" v="507" actId="1076"/>
          <ac:picMkLst>
            <pc:docMk/>
            <pc:sldMk cId="653159549" sldId="2736"/>
            <ac:picMk id="10" creationId="{5DF2F883-7096-A406-FCF5-7BF2C68CF0D6}"/>
          </ac:picMkLst>
        </pc:picChg>
      </pc:sldChg>
      <pc:sldChg chg="addSp delSp modSp del mod">
        <pc:chgData name="Xin Luo" userId="82312ee5779919a4" providerId="LiveId" clId="{9FD64729-D57C-6B4D-9FB7-309B0B5ABA86}" dt="2023-11-10T13:23:19.530" v="511" actId="2696"/>
        <pc:sldMkLst>
          <pc:docMk/>
          <pc:sldMk cId="53409028" sldId="2738"/>
        </pc:sldMkLst>
        <pc:picChg chg="add del mod">
          <ac:chgData name="Xin Luo" userId="82312ee5779919a4" providerId="LiveId" clId="{9FD64729-D57C-6B4D-9FB7-309B0B5ABA86}" dt="2023-11-09T14:43:46.595" v="453" actId="21"/>
          <ac:picMkLst>
            <pc:docMk/>
            <pc:sldMk cId="53409028" sldId="2738"/>
            <ac:picMk id="5" creationId="{E4A2CC19-1A06-9912-EFD6-B8F0A4A56963}"/>
          </ac:picMkLst>
        </pc:picChg>
      </pc:sldChg>
      <pc:sldChg chg="addSp delSp modSp add del mod">
        <pc:chgData name="Xin Luo" userId="82312ee5779919a4" providerId="LiveId" clId="{9FD64729-D57C-6B4D-9FB7-309B0B5ABA86}" dt="2023-11-10T13:23:03.670" v="510" actId="2696"/>
        <pc:sldMkLst>
          <pc:docMk/>
          <pc:sldMk cId="2033545583" sldId="2740"/>
        </pc:sldMkLst>
        <pc:spChg chg="mod">
          <ac:chgData name="Xin Luo" userId="82312ee5779919a4" providerId="LiveId" clId="{9FD64729-D57C-6B4D-9FB7-309B0B5ABA86}" dt="2023-11-09T14:44:25.027" v="464" actId="20577"/>
          <ac:spMkLst>
            <pc:docMk/>
            <pc:sldMk cId="2033545583" sldId="2740"/>
            <ac:spMk id="2" creationId="{EDCF4F35-E8EA-F63E-D865-B9DEC4EDEC1F}"/>
          </ac:spMkLst>
        </pc:spChg>
        <pc:spChg chg="del">
          <ac:chgData name="Xin Luo" userId="82312ee5779919a4" providerId="LiveId" clId="{9FD64729-D57C-6B4D-9FB7-309B0B5ABA86}" dt="2023-11-09T14:43:44.099" v="452" actId="478"/>
          <ac:spMkLst>
            <pc:docMk/>
            <pc:sldMk cId="2033545583" sldId="2740"/>
            <ac:spMk id="8" creationId="{34DF8CE5-6C9B-2BAC-ED0E-A7BF3F6CDEFA}"/>
          </ac:spMkLst>
        </pc:spChg>
        <pc:spChg chg="del">
          <ac:chgData name="Xin Luo" userId="82312ee5779919a4" providerId="LiveId" clId="{9FD64729-D57C-6B4D-9FB7-309B0B5ABA86}" dt="2023-11-09T14:43:44.099" v="452" actId="478"/>
          <ac:spMkLst>
            <pc:docMk/>
            <pc:sldMk cId="2033545583" sldId="2740"/>
            <ac:spMk id="9" creationId="{39B89FF1-8E07-6654-F079-40B3F4AD260E}"/>
          </ac:spMkLst>
        </pc:spChg>
        <pc:spChg chg="del">
          <ac:chgData name="Xin Luo" userId="82312ee5779919a4" providerId="LiveId" clId="{9FD64729-D57C-6B4D-9FB7-309B0B5ABA86}" dt="2023-11-09T14:44:27.700" v="465" actId="478"/>
          <ac:spMkLst>
            <pc:docMk/>
            <pc:sldMk cId="2033545583" sldId="2740"/>
            <ac:spMk id="17" creationId="{9E05FFCA-3371-AF5C-381D-71D984055F5A}"/>
          </ac:spMkLst>
        </pc:spChg>
        <pc:picChg chg="add mod modCrop">
          <ac:chgData name="Xin Luo" userId="82312ee5779919a4" providerId="LiveId" clId="{9FD64729-D57C-6B4D-9FB7-309B0B5ABA86}" dt="2023-11-09T14:44:36.657" v="468" actId="1076"/>
          <ac:picMkLst>
            <pc:docMk/>
            <pc:sldMk cId="2033545583" sldId="2740"/>
            <ac:picMk id="5" creationId="{1AEA2F5F-D1FC-852C-5F80-D5CECF6239F3}"/>
          </ac:picMkLst>
        </pc:picChg>
        <pc:picChg chg="del">
          <ac:chgData name="Xin Luo" userId="82312ee5779919a4" providerId="LiveId" clId="{9FD64729-D57C-6B4D-9FB7-309B0B5ABA86}" dt="2023-11-09T14:43:41.174" v="450" actId="478"/>
          <ac:picMkLst>
            <pc:docMk/>
            <pc:sldMk cId="2033545583" sldId="2740"/>
            <ac:picMk id="6" creationId="{E5AE3CF9-5E7E-6F7A-107E-9F48D7148DAB}"/>
          </ac:picMkLst>
        </pc:picChg>
        <pc:picChg chg="del">
          <ac:chgData name="Xin Luo" userId="82312ee5779919a4" providerId="LiveId" clId="{9FD64729-D57C-6B4D-9FB7-309B0B5ABA86}" dt="2023-11-09T14:43:41.886" v="451" actId="478"/>
          <ac:picMkLst>
            <pc:docMk/>
            <pc:sldMk cId="2033545583" sldId="2740"/>
            <ac:picMk id="7" creationId="{1424DEB9-8608-4EF7-9A39-92EA56CAC215}"/>
          </ac:picMkLst>
        </pc:picChg>
      </pc:sldChg>
      <pc:sldChg chg="modSp add mod">
        <pc:chgData name="Xin Luo" userId="82312ee5779919a4" providerId="LiveId" clId="{9FD64729-D57C-6B4D-9FB7-309B0B5ABA86}" dt="2023-11-10T15:27:07.617" v="942" actId="20577"/>
        <pc:sldMkLst>
          <pc:docMk/>
          <pc:sldMk cId="3256279111" sldId="2740"/>
        </pc:sldMkLst>
        <pc:spChg chg="mod">
          <ac:chgData name="Xin Luo" userId="82312ee5779919a4" providerId="LiveId" clId="{9FD64729-D57C-6B4D-9FB7-309B0B5ABA86}" dt="2023-11-10T15:15:16.580" v="719" actId="20577"/>
          <ac:spMkLst>
            <pc:docMk/>
            <pc:sldMk cId="3256279111" sldId="2740"/>
            <ac:spMk id="3" creationId="{00000000-0000-0000-0000-000000000000}"/>
          </ac:spMkLst>
        </pc:spChg>
        <pc:spChg chg="mod">
          <ac:chgData name="Xin Luo" userId="82312ee5779919a4" providerId="LiveId" clId="{9FD64729-D57C-6B4D-9FB7-309B0B5ABA86}" dt="2023-11-10T15:15:26.874" v="732" actId="20577"/>
          <ac:spMkLst>
            <pc:docMk/>
            <pc:sldMk cId="3256279111" sldId="2740"/>
            <ac:spMk id="4" creationId="{DFE91C0B-C9F8-3FEC-3419-2DE0C6E6DCB8}"/>
          </ac:spMkLst>
        </pc:spChg>
        <pc:spChg chg="mod">
          <ac:chgData name="Xin Luo" userId="82312ee5779919a4" providerId="LiveId" clId="{9FD64729-D57C-6B4D-9FB7-309B0B5ABA86}" dt="2023-11-10T15:27:07.617" v="942" actId="20577"/>
          <ac:spMkLst>
            <pc:docMk/>
            <pc:sldMk cId="3256279111" sldId="2740"/>
            <ac:spMk id="22" creationId="{EE8370D4-79DD-B302-AE4B-E3E0FA46C14B}"/>
          </ac:spMkLst>
        </pc:spChg>
      </pc:sldChg>
      <pc:sldChg chg="addSp delSp modSp add mod">
        <pc:chgData name="Xin Luo" userId="82312ee5779919a4" providerId="LiveId" clId="{9FD64729-D57C-6B4D-9FB7-309B0B5ABA86}" dt="2023-11-10T15:34:00.435" v="979" actId="1076"/>
        <pc:sldMkLst>
          <pc:docMk/>
          <pc:sldMk cId="2761200078" sldId="2741"/>
        </pc:sldMkLst>
        <pc:spChg chg="mod">
          <ac:chgData name="Xin Luo" userId="82312ee5779919a4" providerId="LiveId" clId="{9FD64729-D57C-6B4D-9FB7-309B0B5ABA86}" dt="2023-11-10T15:27:28.003" v="956" actId="20577"/>
          <ac:spMkLst>
            <pc:docMk/>
            <pc:sldMk cId="2761200078" sldId="2741"/>
            <ac:spMk id="4" creationId="{DFE91C0B-C9F8-3FEC-3419-2DE0C6E6DCB8}"/>
          </ac:spMkLst>
        </pc:spChg>
        <pc:spChg chg="del">
          <ac:chgData name="Xin Luo" userId="82312ee5779919a4" providerId="LiveId" clId="{9FD64729-D57C-6B4D-9FB7-309B0B5ABA86}" dt="2023-11-10T15:27:24.036" v="944" actId="478"/>
          <ac:spMkLst>
            <pc:docMk/>
            <pc:sldMk cId="2761200078" sldId="2741"/>
            <ac:spMk id="22" creationId="{EE8370D4-79DD-B302-AE4B-E3E0FA46C14B}"/>
          </ac:spMkLst>
        </pc:spChg>
        <pc:picChg chg="add del mod">
          <ac:chgData name="Xin Luo" userId="82312ee5779919a4" providerId="LiveId" clId="{9FD64729-D57C-6B4D-9FB7-309B0B5ABA86}" dt="2023-11-10T15:32:00.699" v="960" actId="478"/>
          <ac:picMkLst>
            <pc:docMk/>
            <pc:sldMk cId="2761200078" sldId="2741"/>
            <ac:picMk id="5" creationId="{806CD4A8-A081-3497-3E3C-21B00B388DD4}"/>
          </ac:picMkLst>
        </pc:picChg>
        <pc:picChg chg="add mod">
          <ac:chgData name="Xin Luo" userId="82312ee5779919a4" providerId="LiveId" clId="{9FD64729-D57C-6B4D-9FB7-309B0B5ABA86}" dt="2023-11-10T15:33:59.016" v="978" actId="14100"/>
          <ac:picMkLst>
            <pc:docMk/>
            <pc:sldMk cId="2761200078" sldId="2741"/>
            <ac:picMk id="7" creationId="{0492C821-C99E-82F7-0470-9E0BA74C8753}"/>
          </ac:picMkLst>
        </pc:picChg>
        <pc:picChg chg="add del mod">
          <ac:chgData name="Xin Luo" userId="82312ee5779919a4" providerId="LiveId" clId="{9FD64729-D57C-6B4D-9FB7-309B0B5ABA86}" dt="2023-11-10T15:33:29.610" v="968" actId="478"/>
          <ac:picMkLst>
            <pc:docMk/>
            <pc:sldMk cId="2761200078" sldId="2741"/>
            <ac:picMk id="9" creationId="{7735BE5D-933F-9E94-EF9A-7635549F99C0}"/>
          </ac:picMkLst>
        </pc:picChg>
        <pc:picChg chg="add mod modCrop">
          <ac:chgData name="Xin Luo" userId="82312ee5779919a4" providerId="LiveId" clId="{9FD64729-D57C-6B4D-9FB7-309B0B5ABA86}" dt="2023-11-10T15:34:00.435" v="979" actId="1076"/>
          <ac:picMkLst>
            <pc:docMk/>
            <pc:sldMk cId="2761200078" sldId="2741"/>
            <ac:picMk id="11" creationId="{A8D03B8B-7C9A-1771-4EBD-04D6737B2E2C}"/>
          </ac:picMkLst>
        </pc:picChg>
      </pc:sldChg>
      <pc:sldChg chg="addSp delSp modSp add mod">
        <pc:chgData name="Xin Luo" userId="82312ee5779919a4" providerId="LiveId" clId="{9FD64729-D57C-6B4D-9FB7-309B0B5ABA86}" dt="2023-11-11T03:46:44.353" v="1395" actId="20577"/>
        <pc:sldMkLst>
          <pc:docMk/>
          <pc:sldMk cId="1250556884" sldId="2742"/>
        </pc:sldMkLst>
        <pc:spChg chg="add del mod">
          <ac:chgData name="Xin Luo" userId="82312ee5779919a4" providerId="LiveId" clId="{9FD64729-D57C-6B4D-9FB7-309B0B5ABA86}" dt="2023-11-11T03:28:35.848" v="1281" actId="478"/>
          <ac:spMkLst>
            <pc:docMk/>
            <pc:sldMk cId="1250556884" sldId="2742"/>
            <ac:spMk id="2" creationId="{AEED8F9E-9687-A528-084E-AEE5FD085570}"/>
          </ac:spMkLst>
        </pc:spChg>
        <pc:spChg chg="mod">
          <ac:chgData name="Xin Luo" userId="82312ee5779919a4" providerId="LiveId" clId="{9FD64729-D57C-6B4D-9FB7-309B0B5ABA86}" dt="2023-11-11T03:26:02.312" v="1177" actId="20577"/>
          <ac:spMkLst>
            <pc:docMk/>
            <pc:sldMk cId="1250556884" sldId="2742"/>
            <ac:spMk id="4" creationId="{DFE91C0B-C9F8-3FEC-3419-2DE0C6E6DCB8}"/>
          </ac:spMkLst>
        </pc:spChg>
        <pc:spChg chg="add del mod">
          <ac:chgData name="Xin Luo" userId="82312ee5779919a4" providerId="LiveId" clId="{9FD64729-D57C-6B4D-9FB7-309B0B5ABA86}" dt="2023-11-11T03:23:57.189" v="1023"/>
          <ac:spMkLst>
            <pc:docMk/>
            <pc:sldMk cId="1250556884" sldId="2742"/>
            <ac:spMk id="5" creationId="{6F94458A-C9D8-FD03-2FF5-F73CB133193A}"/>
          </ac:spMkLst>
        </pc:spChg>
        <pc:spChg chg="add mod">
          <ac:chgData name="Xin Luo" userId="82312ee5779919a4" providerId="LiveId" clId="{9FD64729-D57C-6B4D-9FB7-309B0B5ABA86}" dt="2023-11-11T03:35:17.349" v="1308" actId="1035"/>
          <ac:spMkLst>
            <pc:docMk/>
            <pc:sldMk cId="1250556884" sldId="2742"/>
            <ac:spMk id="6" creationId="{E38A2CFC-A766-DF57-792B-5DC33C48109D}"/>
          </ac:spMkLst>
        </pc:spChg>
        <pc:spChg chg="add mod">
          <ac:chgData name="Xin Luo" userId="82312ee5779919a4" providerId="LiveId" clId="{9FD64729-D57C-6B4D-9FB7-309B0B5ABA86}" dt="2023-11-11T03:46:44.353" v="1395" actId="20577"/>
          <ac:spMkLst>
            <pc:docMk/>
            <pc:sldMk cId="1250556884" sldId="2742"/>
            <ac:spMk id="13" creationId="{0B46D933-2157-3BCE-8C36-800C76B95D97}"/>
          </ac:spMkLst>
        </pc:spChg>
        <pc:spChg chg="del mod">
          <ac:chgData name="Xin Luo" userId="82312ee5779919a4" providerId="LiveId" clId="{9FD64729-D57C-6B4D-9FB7-309B0B5ABA86}" dt="2023-11-11T03:24:40.255" v="1085" actId="478"/>
          <ac:spMkLst>
            <pc:docMk/>
            <pc:sldMk cId="1250556884" sldId="2742"/>
            <ac:spMk id="17" creationId="{9E05FFCA-3371-AF5C-381D-71D984055F5A}"/>
          </ac:spMkLst>
        </pc:spChg>
        <pc:picChg chg="del">
          <ac:chgData name="Xin Luo" userId="82312ee5779919a4" providerId="LiveId" clId="{9FD64729-D57C-6B4D-9FB7-309B0B5ABA86}" dt="2023-11-11T01:49:36.293" v="982" actId="478"/>
          <ac:picMkLst>
            <pc:docMk/>
            <pc:sldMk cId="1250556884" sldId="2742"/>
            <ac:picMk id="7" creationId="{0492C821-C99E-82F7-0470-9E0BA74C8753}"/>
          </ac:picMkLst>
        </pc:picChg>
        <pc:picChg chg="add mod">
          <ac:chgData name="Xin Luo" userId="82312ee5779919a4" providerId="LiveId" clId="{9FD64729-D57C-6B4D-9FB7-309B0B5ABA86}" dt="2023-11-11T03:35:35.043" v="1310" actId="1076"/>
          <ac:picMkLst>
            <pc:docMk/>
            <pc:sldMk cId="1250556884" sldId="2742"/>
            <ac:picMk id="9" creationId="{12479653-2655-2D39-7FE1-856DA52318B0}"/>
          </ac:picMkLst>
        </pc:picChg>
        <pc:picChg chg="del">
          <ac:chgData name="Xin Luo" userId="82312ee5779919a4" providerId="LiveId" clId="{9FD64729-D57C-6B4D-9FB7-309B0B5ABA86}" dt="2023-11-11T01:49:34.882" v="981" actId="478"/>
          <ac:picMkLst>
            <pc:docMk/>
            <pc:sldMk cId="1250556884" sldId="2742"/>
            <ac:picMk id="11" creationId="{A8D03B8B-7C9A-1771-4EBD-04D6737B2E2C}"/>
          </ac:picMkLst>
        </pc:picChg>
        <pc:picChg chg="add mod">
          <ac:chgData name="Xin Luo" userId="82312ee5779919a4" providerId="LiveId" clId="{9FD64729-D57C-6B4D-9FB7-309B0B5ABA86}" dt="2023-11-11T03:35:35.043" v="1310" actId="1076"/>
          <ac:picMkLst>
            <pc:docMk/>
            <pc:sldMk cId="1250556884" sldId="2742"/>
            <ac:picMk id="12" creationId="{CF0BFD12-4344-0FA0-41C6-88FC960122C8}"/>
          </ac:picMkLst>
        </pc:picChg>
      </pc:sldChg>
      <pc:sldChg chg="addSp delSp modSp add mod">
        <pc:chgData name="Xin Luo" userId="82312ee5779919a4" providerId="LiveId" clId="{9FD64729-D57C-6B4D-9FB7-309B0B5ABA86}" dt="2023-11-11T03:43:14.356" v="1342" actId="1036"/>
        <pc:sldMkLst>
          <pc:docMk/>
          <pc:sldMk cId="703101299" sldId="2743"/>
        </pc:sldMkLst>
        <pc:spChg chg="mod">
          <ac:chgData name="Xin Luo" userId="82312ee5779919a4" providerId="LiveId" clId="{9FD64729-D57C-6B4D-9FB7-309B0B5ABA86}" dt="2023-11-11T03:43:10.444" v="1339" actId="255"/>
          <ac:spMkLst>
            <pc:docMk/>
            <pc:sldMk cId="703101299" sldId="2743"/>
            <ac:spMk id="6" creationId="{E38A2CFC-A766-DF57-792B-5DC33C48109D}"/>
          </ac:spMkLst>
        </pc:spChg>
        <pc:picChg chg="add mod modCrop">
          <ac:chgData name="Xin Luo" userId="82312ee5779919a4" providerId="LiveId" clId="{9FD64729-D57C-6B4D-9FB7-309B0B5ABA86}" dt="2023-11-11T03:43:14.356" v="1342" actId="1036"/>
          <ac:picMkLst>
            <pc:docMk/>
            <pc:sldMk cId="703101299" sldId="2743"/>
            <ac:picMk id="5" creationId="{DBAA7918-FE08-1CF0-F475-E3CA539394A0}"/>
          </ac:picMkLst>
        </pc:picChg>
        <pc:picChg chg="del">
          <ac:chgData name="Xin Luo" userId="82312ee5779919a4" providerId="LiveId" clId="{9FD64729-D57C-6B4D-9FB7-309B0B5ABA86}" dt="2023-11-11T03:36:01.615" v="1312" actId="478"/>
          <ac:picMkLst>
            <pc:docMk/>
            <pc:sldMk cId="703101299" sldId="2743"/>
            <ac:picMk id="9" creationId="{12479653-2655-2D39-7FE1-856DA52318B0}"/>
          </ac:picMkLst>
        </pc:picChg>
        <pc:picChg chg="del">
          <ac:chgData name="Xin Luo" userId="82312ee5779919a4" providerId="LiveId" clId="{9FD64729-D57C-6B4D-9FB7-309B0B5ABA86}" dt="2023-11-11T03:36:02.335" v="1313" actId="478"/>
          <ac:picMkLst>
            <pc:docMk/>
            <pc:sldMk cId="703101299" sldId="2743"/>
            <ac:picMk id="12" creationId="{CF0BFD12-4344-0FA0-41C6-88FC960122C8}"/>
          </ac:picMkLst>
        </pc:picChg>
      </pc:sldChg>
    </pc:docChg>
  </pc:docChgLst>
  <pc:docChgLst>
    <pc:chgData name="Xin Luo" userId="82312ee5779919a4" providerId="LiveId" clId="{C97F0CF9-B609-CE44-BA25-185DB63B2C50}"/>
    <pc:docChg chg="custSel addSld modSld sldOrd">
      <pc:chgData name="Xin Luo" userId="82312ee5779919a4" providerId="LiveId" clId="{C97F0CF9-B609-CE44-BA25-185DB63B2C50}" dt="2023-11-23T07:08:52.780" v="132"/>
      <pc:docMkLst>
        <pc:docMk/>
      </pc:docMkLst>
      <pc:sldChg chg="modSp mod">
        <pc:chgData name="Xin Luo" userId="82312ee5779919a4" providerId="LiveId" clId="{C97F0CF9-B609-CE44-BA25-185DB63B2C50}" dt="2023-11-23T07:08:52.780" v="132"/>
        <pc:sldMkLst>
          <pc:docMk/>
          <pc:sldMk cId="1858913004" sldId="2719"/>
        </pc:sldMkLst>
        <pc:spChg chg="mod">
          <ac:chgData name="Xin Luo" userId="82312ee5779919a4" providerId="LiveId" clId="{C97F0CF9-B609-CE44-BA25-185DB63B2C50}" dt="2023-11-23T07:08:52.780" v="132"/>
          <ac:spMkLst>
            <pc:docMk/>
            <pc:sldMk cId="1858913004" sldId="2719"/>
            <ac:spMk id="3" creationId="{00000000-0000-0000-0000-000000000000}"/>
          </ac:spMkLst>
        </pc:spChg>
        <pc:spChg chg="mod">
          <ac:chgData name="Xin Luo" userId="82312ee5779919a4" providerId="LiveId" clId="{C97F0CF9-B609-CE44-BA25-185DB63B2C50}" dt="2023-11-23T07:08:19.799" v="120" actId="20577"/>
          <ac:spMkLst>
            <pc:docMk/>
            <pc:sldMk cId="1858913004" sldId="2719"/>
            <ac:spMk id="4" creationId="{814FF4E1-B17F-D4F8-E834-173BA3B0D059}"/>
          </ac:spMkLst>
        </pc:spChg>
      </pc:sldChg>
      <pc:sldChg chg="addSp delSp modSp mod ord">
        <pc:chgData name="Xin Luo" userId="82312ee5779919a4" providerId="LiveId" clId="{C97F0CF9-B609-CE44-BA25-185DB63B2C50}" dt="2023-11-10T04:52:52.073" v="112" actId="20577"/>
        <pc:sldMkLst>
          <pc:docMk/>
          <pc:sldMk cId="623131075" sldId="2727"/>
        </pc:sldMkLst>
        <pc:spChg chg="del">
          <ac:chgData name="Xin Luo" userId="82312ee5779919a4" providerId="LiveId" clId="{C97F0CF9-B609-CE44-BA25-185DB63B2C50}" dt="2023-11-09T04:00:40.971" v="14" actId="478"/>
          <ac:spMkLst>
            <pc:docMk/>
            <pc:sldMk cId="623131075" sldId="2727"/>
            <ac:spMk id="2" creationId="{EDCF4F35-E8EA-F63E-D865-B9DEC4EDEC1F}"/>
          </ac:spMkLst>
        </pc:spChg>
        <pc:spChg chg="mod">
          <ac:chgData name="Xin Luo" userId="82312ee5779919a4" providerId="LiveId" clId="{C97F0CF9-B609-CE44-BA25-185DB63B2C50}" dt="2023-11-09T04:00:50.229" v="36" actId="20577"/>
          <ac:spMkLst>
            <pc:docMk/>
            <pc:sldMk cId="623131075" sldId="2727"/>
            <ac:spMk id="4" creationId="{DFE91C0B-C9F8-3FEC-3419-2DE0C6E6DCB8}"/>
          </ac:spMkLst>
        </pc:spChg>
        <pc:spChg chg="add mod">
          <ac:chgData name="Xin Luo" userId="82312ee5779919a4" providerId="LiveId" clId="{C97F0CF9-B609-CE44-BA25-185DB63B2C50}" dt="2023-11-10T04:52:52.073" v="112" actId="20577"/>
          <ac:spMkLst>
            <pc:docMk/>
            <pc:sldMk cId="623131075" sldId="2727"/>
            <ac:spMk id="22" creationId="{EE8370D4-79DD-B302-AE4B-E3E0FA46C14B}"/>
          </ac:spMkLst>
        </pc:spChg>
        <pc:picChg chg="del">
          <ac:chgData name="Xin Luo" userId="82312ee5779919a4" providerId="LiveId" clId="{C97F0CF9-B609-CE44-BA25-185DB63B2C50}" dt="2023-11-09T04:00:35.225" v="11" actId="478"/>
          <ac:picMkLst>
            <pc:docMk/>
            <pc:sldMk cId="623131075" sldId="2727"/>
            <ac:picMk id="6" creationId="{E5AE3CF9-5E7E-6F7A-107E-9F48D7148DAB}"/>
          </ac:picMkLst>
        </pc:picChg>
        <pc:picChg chg="add del mod">
          <ac:chgData name="Xin Luo" userId="82312ee5779919a4" providerId="LiveId" clId="{C97F0CF9-B609-CE44-BA25-185DB63B2C50}" dt="2023-11-09T04:37:17.083" v="80" actId="478"/>
          <ac:picMkLst>
            <pc:docMk/>
            <pc:sldMk cId="623131075" sldId="2727"/>
            <ac:picMk id="7" creationId="{CDFC8D98-4AF9-FBD8-0541-DFEEB8584BF0}"/>
          </ac:picMkLst>
        </pc:picChg>
        <pc:picChg chg="add del mod modCrop">
          <ac:chgData name="Xin Luo" userId="82312ee5779919a4" providerId="LiveId" clId="{C97F0CF9-B609-CE44-BA25-185DB63B2C50}" dt="2023-11-09T04:03:28.377" v="58" actId="478"/>
          <ac:picMkLst>
            <pc:docMk/>
            <pc:sldMk cId="623131075" sldId="2727"/>
            <ac:picMk id="9" creationId="{D1512705-31B0-1168-252E-089377F68058}"/>
          </ac:picMkLst>
        </pc:picChg>
        <pc:picChg chg="add del mod">
          <ac:chgData name="Xin Luo" userId="82312ee5779919a4" providerId="LiveId" clId="{C97F0CF9-B609-CE44-BA25-185DB63B2C50}" dt="2023-11-09T04:03:29.942" v="59" actId="478"/>
          <ac:picMkLst>
            <pc:docMk/>
            <pc:sldMk cId="623131075" sldId="2727"/>
            <ac:picMk id="11" creationId="{32A1A14D-97C2-9C00-BC57-984DAD598FD0}"/>
          </ac:picMkLst>
        </pc:picChg>
        <pc:picChg chg="add del mod">
          <ac:chgData name="Xin Luo" userId="82312ee5779919a4" providerId="LiveId" clId="{C97F0CF9-B609-CE44-BA25-185DB63B2C50}" dt="2023-11-09T04:37:17.758" v="81" actId="478"/>
          <ac:picMkLst>
            <pc:docMk/>
            <pc:sldMk cId="623131075" sldId="2727"/>
            <ac:picMk id="13" creationId="{90C77172-8455-115D-604C-742D83146EE1}"/>
          </ac:picMkLst>
        </pc:picChg>
        <pc:cxnChg chg="add del mod">
          <ac:chgData name="Xin Luo" userId="82312ee5779919a4" providerId="LiveId" clId="{C97F0CF9-B609-CE44-BA25-185DB63B2C50}" dt="2023-11-09T04:37:19.746" v="82" actId="478"/>
          <ac:cxnSpMkLst>
            <pc:docMk/>
            <pc:sldMk cId="623131075" sldId="2727"/>
            <ac:cxnSpMk id="15" creationId="{E2FAB211-DBC2-BBBF-AF48-3AAD4253F901}"/>
          </ac:cxnSpMkLst>
        </pc:cxnChg>
      </pc:sldChg>
      <pc:sldChg chg="modSp mod">
        <pc:chgData name="Xin Luo" userId="82312ee5779919a4" providerId="LiveId" clId="{C97F0CF9-B609-CE44-BA25-185DB63B2C50}" dt="2023-11-23T07:08:30.652" v="124" actId="20577"/>
        <pc:sldMkLst>
          <pc:docMk/>
          <pc:sldMk cId="559946628" sldId="2735"/>
        </pc:sldMkLst>
        <pc:spChg chg="mod">
          <ac:chgData name="Xin Luo" userId="82312ee5779919a4" providerId="LiveId" clId="{C97F0CF9-B609-CE44-BA25-185DB63B2C50}" dt="2023-11-23T07:08:30.652" v="124" actId="20577"/>
          <ac:spMkLst>
            <pc:docMk/>
            <pc:sldMk cId="559946628" sldId="2735"/>
            <ac:spMk id="7" creationId="{00000000-0000-0000-0000-000000000000}"/>
          </ac:spMkLst>
        </pc:spChg>
      </pc:sldChg>
      <pc:sldChg chg="delSp add mod">
        <pc:chgData name="Xin Luo" userId="82312ee5779919a4" providerId="LiveId" clId="{C97F0CF9-B609-CE44-BA25-185DB63B2C50}" dt="2023-11-09T04:00:19.618" v="2" actId="478"/>
        <pc:sldMkLst>
          <pc:docMk/>
          <pc:sldMk cId="928769069" sldId="2737"/>
        </pc:sldMkLst>
        <pc:picChg chg="del">
          <ac:chgData name="Xin Luo" userId="82312ee5779919a4" providerId="LiveId" clId="{C97F0CF9-B609-CE44-BA25-185DB63B2C50}" dt="2023-11-09T04:00:19.618" v="2" actId="478"/>
          <ac:picMkLst>
            <pc:docMk/>
            <pc:sldMk cId="928769069" sldId="2737"/>
            <ac:picMk id="7" creationId="{CDFC8D98-4AF9-FBD8-0541-DFEEB8584BF0}"/>
          </ac:picMkLst>
        </pc:picChg>
      </pc:sldChg>
      <pc:sldChg chg="addSp delSp new mod ord">
        <pc:chgData name="Xin Luo" userId="82312ee5779919a4" providerId="LiveId" clId="{C97F0CF9-B609-CE44-BA25-185DB63B2C50}" dt="2023-11-09T05:08:56.226" v="94" actId="21"/>
        <pc:sldMkLst>
          <pc:docMk/>
          <pc:sldMk cId="53409028" sldId="2738"/>
        </pc:sldMkLst>
        <pc:spChg chg="add del">
          <ac:chgData name="Xin Luo" userId="82312ee5779919a4" providerId="LiveId" clId="{C97F0CF9-B609-CE44-BA25-185DB63B2C50}" dt="2023-11-09T05:08:56.226" v="94" actId="21"/>
          <ac:spMkLst>
            <pc:docMk/>
            <pc:sldMk cId="53409028" sldId="2738"/>
            <ac:spMk id="5" creationId="{013F8F55-5394-6903-DCC2-EE5ADB8968AB}"/>
          </ac:spMkLst>
        </pc:spChg>
      </pc:sldChg>
      <pc:sldChg chg="addSp delSp modSp add mod">
        <pc:chgData name="Xin Luo" userId="82312ee5779919a4" providerId="LiveId" clId="{C97F0CF9-B609-CE44-BA25-185DB63B2C50}" dt="2023-11-09T05:08:41.738" v="93" actId="14100"/>
        <pc:sldMkLst>
          <pc:docMk/>
          <pc:sldMk cId="2360221265" sldId="2739"/>
        </pc:sldMkLst>
        <pc:picChg chg="add mod">
          <ac:chgData name="Xin Luo" userId="82312ee5779919a4" providerId="LiveId" clId="{C97F0CF9-B609-CE44-BA25-185DB63B2C50}" dt="2023-11-09T04:38:29.494" v="90" actId="14100"/>
          <ac:picMkLst>
            <pc:docMk/>
            <pc:sldMk cId="2360221265" sldId="2739"/>
            <ac:picMk id="5" creationId="{83A95809-1740-F14F-1C0A-B149EF1E3F8D}"/>
          </ac:picMkLst>
        </pc:picChg>
        <pc:picChg chg="del">
          <ac:chgData name="Xin Luo" userId="82312ee5779919a4" providerId="LiveId" clId="{C97F0CF9-B609-CE44-BA25-185DB63B2C50}" dt="2023-11-09T04:38:16.560" v="86" actId="478"/>
          <ac:picMkLst>
            <pc:docMk/>
            <pc:sldMk cId="2360221265" sldId="2739"/>
            <ac:picMk id="13" creationId="{90C77172-8455-115D-604C-742D83146EE1}"/>
          </ac:picMkLst>
        </pc:picChg>
        <pc:cxnChg chg="mod">
          <ac:chgData name="Xin Luo" userId="82312ee5779919a4" providerId="LiveId" clId="{C97F0CF9-B609-CE44-BA25-185DB63B2C50}" dt="2023-11-09T05:08:41.738" v="93" actId="14100"/>
          <ac:cxnSpMkLst>
            <pc:docMk/>
            <pc:sldMk cId="2360221265" sldId="2739"/>
            <ac:cxnSpMk id="15" creationId="{E2FAB211-DBC2-BBBF-AF48-3AAD4253F901}"/>
          </ac:cxnSpMkLst>
        </pc:cxnChg>
      </pc:sldChg>
      <pc:sldChg chg="modSp mod">
        <pc:chgData name="Xin Luo" userId="82312ee5779919a4" providerId="LiveId" clId="{C97F0CF9-B609-CE44-BA25-185DB63B2C50}" dt="2023-11-23T07:08:34.352" v="128" actId="20577"/>
        <pc:sldMkLst>
          <pc:docMk/>
          <pc:sldMk cId="3256279111" sldId="2740"/>
        </pc:sldMkLst>
        <pc:spChg chg="mod">
          <ac:chgData name="Xin Luo" userId="82312ee5779919a4" providerId="LiveId" clId="{C97F0CF9-B609-CE44-BA25-185DB63B2C50}" dt="2023-11-23T07:08:34.352" v="128" actId="20577"/>
          <ac:spMkLst>
            <pc:docMk/>
            <pc:sldMk cId="3256279111" sldId="2740"/>
            <ac:spMk id="3" creationId="{00000000-0000-0000-0000-000000000000}"/>
          </ac:spMkLst>
        </pc:spChg>
      </pc:sldChg>
      <pc:sldChg chg="modSp mod">
        <pc:chgData name="Xin Luo" userId="82312ee5779919a4" providerId="LiveId" clId="{C97F0CF9-B609-CE44-BA25-185DB63B2C50}" dt="2023-11-23T07:08:39.679" v="129"/>
        <pc:sldMkLst>
          <pc:docMk/>
          <pc:sldMk cId="2761200078" sldId="2741"/>
        </pc:sldMkLst>
        <pc:spChg chg="mod">
          <ac:chgData name="Xin Luo" userId="82312ee5779919a4" providerId="LiveId" clId="{C97F0CF9-B609-CE44-BA25-185DB63B2C50}" dt="2023-11-23T07:08:39.679" v="129"/>
          <ac:spMkLst>
            <pc:docMk/>
            <pc:sldMk cId="2761200078" sldId="2741"/>
            <ac:spMk id="3" creationId="{00000000-0000-0000-0000-000000000000}"/>
          </ac:spMkLst>
        </pc:spChg>
      </pc:sldChg>
      <pc:sldChg chg="modSp mod">
        <pc:chgData name="Xin Luo" userId="82312ee5779919a4" providerId="LiveId" clId="{C97F0CF9-B609-CE44-BA25-185DB63B2C50}" dt="2023-11-23T07:08:43.846" v="130"/>
        <pc:sldMkLst>
          <pc:docMk/>
          <pc:sldMk cId="1250556884" sldId="2742"/>
        </pc:sldMkLst>
        <pc:spChg chg="mod">
          <ac:chgData name="Xin Luo" userId="82312ee5779919a4" providerId="LiveId" clId="{C97F0CF9-B609-CE44-BA25-185DB63B2C50}" dt="2023-11-23T07:08:43.846" v="130"/>
          <ac:spMkLst>
            <pc:docMk/>
            <pc:sldMk cId="1250556884" sldId="2742"/>
            <ac:spMk id="3" creationId="{00000000-0000-0000-0000-000000000000}"/>
          </ac:spMkLst>
        </pc:spChg>
      </pc:sldChg>
      <pc:sldChg chg="modSp mod">
        <pc:chgData name="Xin Luo" userId="82312ee5779919a4" providerId="LiveId" clId="{C97F0CF9-B609-CE44-BA25-185DB63B2C50}" dt="2023-11-23T07:08:48.857" v="131"/>
        <pc:sldMkLst>
          <pc:docMk/>
          <pc:sldMk cId="703101299" sldId="2743"/>
        </pc:sldMkLst>
        <pc:spChg chg="mod">
          <ac:chgData name="Xin Luo" userId="82312ee5779919a4" providerId="LiveId" clId="{C97F0CF9-B609-CE44-BA25-185DB63B2C50}" dt="2023-11-23T07:08:48.857" v="131"/>
          <ac:spMkLst>
            <pc:docMk/>
            <pc:sldMk cId="703101299" sldId="2743"/>
            <ac:spMk id="3" creationId="{00000000-0000-0000-0000-000000000000}"/>
          </ac:spMkLst>
        </pc:spChg>
      </pc:sldChg>
    </pc:docChg>
  </pc:docChgLst>
  <pc:docChgLst>
    <pc:chgData name="Xin Luo" userId="82312ee5779919a4" providerId="LiveId" clId="{B10D17D3-3A51-854C-A635-1C39A202C200}"/>
    <pc:docChg chg="undo custSel addSld delSld modSld sldOrd">
      <pc:chgData name="Xin Luo" userId="82312ee5779919a4" providerId="LiveId" clId="{B10D17D3-3A51-854C-A635-1C39A202C200}" dt="2023-03-04T03:51:10.104" v="4946" actId="20577"/>
      <pc:docMkLst>
        <pc:docMk/>
      </pc:docMkLst>
      <pc:sldChg chg="addSp delSp modSp mod">
        <pc:chgData name="Xin Luo" userId="82312ee5779919a4" providerId="LiveId" clId="{B10D17D3-3A51-854C-A635-1C39A202C200}" dt="2023-03-01T03:11:45.906" v="247"/>
        <pc:sldMkLst>
          <pc:docMk/>
          <pc:sldMk cId="1153920038" sldId="2206"/>
        </pc:sldMkLst>
        <pc:spChg chg="add del mod">
          <ac:chgData name="Xin Luo" userId="82312ee5779919a4" providerId="LiveId" clId="{B10D17D3-3A51-854C-A635-1C39A202C200}" dt="2023-03-01T03:11:45.906" v="247"/>
          <ac:spMkLst>
            <pc:docMk/>
            <pc:sldMk cId="1153920038" sldId="2206"/>
            <ac:spMk id="3" creationId="{CDA1AA74-21D7-AC4F-F87E-BA10B85B4942}"/>
          </ac:spMkLst>
        </pc:spChg>
        <pc:spChg chg="mod">
          <ac:chgData name="Xin Luo" userId="82312ee5779919a4" providerId="LiveId" clId="{B10D17D3-3A51-854C-A635-1C39A202C200}" dt="2023-03-01T03:11:44.178" v="244" actId="20577"/>
          <ac:spMkLst>
            <pc:docMk/>
            <pc:sldMk cId="1153920038" sldId="2206"/>
            <ac:spMk id="24" creationId="{00000000-0000-0000-0000-000000000000}"/>
          </ac:spMkLst>
        </pc:spChg>
      </pc:sldChg>
      <pc:sldChg chg="addSp delSp modSp mod">
        <pc:chgData name="Xin Luo" userId="82312ee5779919a4" providerId="LiveId" clId="{B10D17D3-3A51-854C-A635-1C39A202C200}" dt="2023-03-01T03:11:54.462" v="258"/>
        <pc:sldMkLst>
          <pc:docMk/>
          <pc:sldMk cId="1576120367" sldId="2387"/>
        </pc:sldMkLst>
        <pc:spChg chg="mod">
          <ac:chgData name="Xin Luo" userId="82312ee5779919a4" providerId="LiveId" clId="{B10D17D3-3A51-854C-A635-1C39A202C200}" dt="2023-03-01T03:09:00.203" v="190"/>
          <ac:spMkLst>
            <pc:docMk/>
            <pc:sldMk cId="1576120367" sldId="2387"/>
            <ac:spMk id="4" creationId="{F68D6DC1-DB3F-EF57-57A3-A2B92CF0615B}"/>
          </ac:spMkLst>
        </pc:spChg>
        <pc:spChg chg="mod">
          <ac:chgData name="Xin Luo" userId="82312ee5779919a4" providerId="LiveId" clId="{B10D17D3-3A51-854C-A635-1C39A202C200}" dt="2023-03-01T03:11:52.198" v="254" actId="20577"/>
          <ac:spMkLst>
            <pc:docMk/>
            <pc:sldMk cId="1576120367" sldId="2387"/>
            <ac:spMk id="5" creationId="{5B42861C-BD96-F755-A471-270F194FDB31}"/>
          </ac:spMkLst>
        </pc:spChg>
        <pc:spChg chg="mod">
          <ac:chgData name="Xin Luo" userId="82312ee5779919a4" providerId="LiveId" clId="{B10D17D3-3A51-854C-A635-1C39A202C200}" dt="2023-03-01T03:08:52.221" v="189" actId="1076"/>
          <ac:spMkLst>
            <pc:docMk/>
            <pc:sldMk cId="1576120367" sldId="2387"/>
            <ac:spMk id="6" creationId="{00000000-0000-0000-0000-000000000000}"/>
          </ac:spMkLst>
        </pc:spChg>
        <pc:grpChg chg="add del mod">
          <ac:chgData name="Xin Luo" userId="82312ee5779919a4" providerId="LiveId" clId="{B10D17D3-3A51-854C-A635-1C39A202C200}" dt="2023-03-01T03:11:54.462" v="258"/>
          <ac:grpSpMkLst>
            <pc:docMk/>
            <pc:sldMk cId="1576120367" sldId="2387"/>
            <ac:grpSpMk id="2" creationId="{D75D16A1-CA22-97BE-7AC3-94ACAAC9786D}"/>
          </ac:grpSpMkLst>
        </pc:grpChg>
        <pc:grpChg chg="mod">
          <ac:chgData name="Xin Luo" userId="82312ee5779919a4" providerId="LiveId" clId="{B10D17D3-3A51-854C-A635-1C39A202C200}" dt="2023-03-01T03:11:53.530" v="256" actId="1076"/>
          <ac:grpSpMkLst>
            <pc:docMk/>
            <pc:sldMk cId="1576120367" sldId="2387"/>
            <ac:grpSpMk id="3" creationId="{12ED16A1-79B8-7DB1-1CC1-250B051BAD58}"/>
          </ac:grpSpMkLst>
        </pc:grpChg>
        <pc:grpChg chg="mod">
          <ac:chgData name="Xin Luo" userId="82312ee5779919a4" providerId="LiveId" clId="{B10D17D3-3A51-854C-A635-1C39A202C200}" dt="2023-03-01T03:11:52.612" v="255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addSp delSp modSp del mod">
        <pc:chgData name="Xin Luo" userId="82312ee5779919a4" providerId="LiveId" clId="{B10D17D3-3A51-854C-A635-1C39A202C200}" dt="2023-03-01T08:16:09.042" v="2803" actId="2696"/>
        <pc:sldMkLst>
          <pc:docMk/>
          <pc:sldMk cId="2688334957" sldId="2705"/>
        </pc:sldMkLst>
        <pc:spChg chg="del">
          <ac:chgData name="Xin Luo" userId="82312ee5779919a4" providerId="LiveId" clId="{B10D17D3-3A51-854C-A635-1C39A202C200}" dt="2023-03-01T03:12:41.405" v="315" actId="478"/>
          <ac:spMkLst>
            <pc:docMk/>
            <pc:sldMk cId="2688334957" sldId="2705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1T03:12:46.084" v="319" actId="20577"/>
          <ac:spMkLst>
            <pc:docMk/>
            <pc:sldMk cId="2688334957" sldId="2705"/>
            <ac:spMk id="3" creationId="{00000000-0000-0000-0000-000000000000}"/>
          </ac:spMkLst>
        </pc:spChg>
        <pc:spChg chg="add mod">
          <ac:chgData name="Xin Luo" userId="82312ee5779919a4" providerId="LiveId" clId="{B10D17D3-3A51-854C-A635-1C39A202C200}" dt="2023-03-01T07:04:04.047" v="1565" actId="1035"/>
          <ac:spMkLst>
            <pc:docMk/>
            <pc:sldMk cId="2688334957" sldId="2705"/>
            <ac:spMk id="4" creationId="{DFE91C0B-C9F8-3FEC-3419-2DE0C6E6DCB8}"/>
          </ac:spMkLst>
        </pc:spChg>
        <pc:spChg chg="mod">
          <ac:chgData name="Xin Luo" userId="82312ee5779919a4" providerId="LiveId" clId="{B10D17D3-3A51-854C-A635-1C39A202C200}" dt="2023-03-01T07:38:05.554" v="2285" actId="20577"/>
          <ac:spMkLst>
            <pc:docMk/>
            <pc:sldMk cId="2688334957" sldId="2705"/>
            <ac:spMk id="17" creationId="{9E05FFCA-3371-AF5C-381D-71D984055F5A}"/>
          </ac:spMkLst>
        </pc:spChg>
      </pc:sldChg>
      <pc:sldChg chg="modSp del mod">
        <pc:chgData name="Xin Luo" userId="82312ee5779919a4" providerId="LiveId" clId="{B10D17D3-3A51-854C-A635-1C39A202C200}" dt="2023-03-04T02:27:05.106" v="4323" actId="2696"/>
        <pc:sldMkLst>
          <pc:docMk/>
          <pc:sldMk cId="2464444856" sldId="2706"/>
        </pc:sldMkLst>
        <pc:spChg chg="mod">
          <ac:chgData name="Xin Luo" userId="82312ee5779919a4" providerId="LiveId" clId="{B10D17D3-3A51-854C-A635-1C39A202C200}" dt="2023-03-04T02:23:09.439" v="4164" actId="20577"/>
          <ac:spMkLst>
            <pc:docMk/>
            <pc:sldMk cId="2464444856" sldId="2706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1T03:13:11.029" v="347" actId="20577"/>
          <ac:spMkLst>
            <pc:docMk/>
            <pc:sldMk cId="2464444856" sldId="2706"/>
            <ac:spMk id="3" creationId="{00000000-0000-0000-0000-000000000000}"/>
          </ac:spMkLst>
        </pc:spChg>
        <pc:spChg chg="mod">
          <ac:chgData name="Xin Luo" userId="82312ee5779919a4" providerId="LiveId" clId="{B10D17D3-3A51-854C-A635-1C39A202C200}" dt="2023-03-04T02:21:10.399" v="4124" actId="20577"/>
          <ac:spMkLst>
            <pc:docMk/>
            <pc:sldMk cId="2464444856" sldId="2706"/>
            <ac:spMk id="17" creationId="{9E05FFCA-3371-AF5C-381D-71D984055F5A}"/>
          </ac:spMkLst>
        </pc:spChg>
      </pc:sldChg>
      <pc:sldChg chg="addSp delSp modSp mod">
        <pc:chgData name="Xin Luo" userId="82312ee5779919a4" providerId="LiveId" clId="{B10D17D3-3A51-854C-A635-1C39A202C200}" dt="2023-03-04T02:29:49.946" v="4367" actId="20577"/>
        <pc:sldMkLst>
          <pc:docMk/>
          <pc:sldMk cId="1602808061" sldId="2707"/>
        </pc:sldMkLst>
        <pc:spChg chg="mod">
          <ac:chgData name="Xin Luo" userId="82312ee5779919a4" providerId="LiveId" clId="{B10D17D3-3A51-854C-A635-1C39A202C200}" dt="2023-03-04T02:29:49.946" v="4367" actId="20577"/>
          <ac:spMkLst>
            <pc:docMk/>
            <pc:sldMk cId="1602808061" sldId="2707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1T03:19:53.815" v="779" actId="20577"/>
          <ac:spMkLst>
            <pc:docMk/>
            <pc:sldMk cId="1602808061" sldId="2707"/>
            <ac:spMk id="3" creationId="{00000000-0000-0000-0000-000000000000}"/>
          </ac:spMkLst>
        </pc:spChg>
        <pc:spChg chg="add del mod">
          <ac:chgData name="Xin Luo" userId="82312ee5779919a4" providerId="LiveId" clId="{B10D17D3-3A51-854C-A635-1C39A202C200}" dt="2023-03-01T03:14:57.021" v="452" actId="478"/>
          <ac:spMkLst>
            <pc:docMk/>
            <pc:sldMk cId="1602808061" sldId="2707"/>
            <ac:spMk id="4" creationId="{C75F9EA2-70CA-A73B-2653-99D35FD92005}"/>
          </ac:spMkLst>
        </pc:spChg>
        <pc:spChg chg="del mod">
          <ac:chgData name="Xin Luo" userId="82312ee5779919a4" providerId="LiveId" clId="{B10D17D3-3A51-854C-A635-1C39A202C200}" dt="2023-03-01T03:20:42.446" v="870" actId="478"/>
          <ac:spMkLst>
            <pc:docMk/>
            <pc:sldMk cId="1602808061" sldId="2707"/>
            <ac:spMk id="17" creationId="{9E05FFCA-3371-AF5C-381D-71D984055F5A}"/>
          </ac:spMkLst>
        </pc:spChg>
      </pc:sldChg>
      <pc:sldChg chg="modSp mod">
        <pc:chgData name="Xin Luo" userId="82312ee5779919a4" providerId="LiveId" clId="{B10D17D3-3A51-854C-A635-1C39A202C200}" dt="2023-03-01T07:00:50.646" v="1533" actId="14100"/>
        <pc:sldMkLst>
          <pc:docMk/>
          <pc:sldMk cId="2744383376" sldId="2711"/>
        </pc:sldMkLst>
        <pc:spChg chg="mod">
          <ac:chgData name="Xin Luo" userId="82312ee5779919a4" providerId="LiveId" clId="{B10D17D3-3A51-854C-A635-1C39A202C200}" dt="2023-03-01T07:00:50.646" v="1533" actId="14100"/>
          <ac:spMkLst>
            <pc:docMk/>
            <pc:sldMk cId="2744383376" sldId="2711"/>
            <ac:spMk id="18" creationId="{9D310AF3-A081-4032-01C0-C288D4F7AC53}"/>
          </ac:spMkLst>
        </pc:spChg>
      </pc:sldChg>
      <pc:sldChg chg="addSp delSp modSp mod">
        <pc:chgData name="Xin Luo" userId="82312ee5779919a4" providerId="LiveId" clId="{B10D17D3-3A51-854C-A635-1C39A202C200}" dt="2023-03-01T07:14:41.232" v="1940" actId="1035"/>
        <pc:sldMkLst>
          <pc:docMk/>
          <pc:sldMk cId="280619949" sldId="2714"/>
        </pc:sldMkLst>
        <pc:spChg chg="add del mod">
          <ac:chgData name="Xin Luo" userId="82312ee5779919a4" providerId="LiveId" clId="{B10D17D3-3A51-854C-A635-1C39A202C200}" dt="2023-03-01T07:06:29.970" v="1634" actId="478"/>
          <ac:spMkLst>
            <pc:docMk/>
            <pc:sldMk cId="280619949" sldId="2714"/>
            <ac:spMk id="4" creationId="{B2054973-49B5-A6EE-DB29-692209383346}"/>
          </ac:spMkLst>
        </pc:spChg>
        <pc:spChg chg="add del mod">
          <ac:chgData name="Xin Luo" userId="82312ee5779919a4" providerId="LiveId" clId="{B10D17D3-3A51-854C-A635-1C39A202C200}" dt="2023-03-01T07:06:28.039" v="1633" actId="478"/>
          <ac:spMkLst>
            <pc:docMk/>
            <pc:sldMk cId="280619949" sldId="2714"/>
            <ac:spMk id="6" creationId="{19C6484B-DCCB-D134-1A1F-AAFC33245462}"/>
          </ac:spMkLst>
        </pc:spChg>
        <pc:spChg chg="add mod">
          <ac:chgData name="Xin Luo" userId="82312ee5779919a4" providerId="LiveId" clId="{B10D17D3-3A51-854C-A635-1C39A202C200}" dt="2023-03-01T07:14:38.928" v="1938" actId="164"/>
          <ac:spMkLst>
            <pc:docMk/>
            <pc:sldMk cId="280619949" sldId="2714"/>
            <ac:spMk id="7" creationId="{EC866106-2882-0036-D683-EBAC443E2362}"/>
          </ac:spMkLst>
        </pc:spChg>
        <pc:spChg chg="add mod">
          <ac:chgData name="Xin Luo" userId="82312ee5779919a4" providerId="LiveId" clId="{B10D17D3-3A51-854C-A635-1C39A202C200}" dt="2023-03-01T07:14:38.928" v="1938" actId="164"/>
          <ac:spMkLst>
            <pc:docMk/>
            <pc:sldMk cId="280619949" sldId="2714"/>
            <ac:spMk id="8" creationId="{0A6B20F1-473E-9B37-69EF-0AD338B6CE5E}"/>
          </ac:spMkLst>
        </pc:spChg>
        <pc:grpChg chg="add mod">
          <ac:chgData name="Xin Luo" userId="82312ee5779919a4" providerId="LiveId" clId="{B10D17D3-3A51-854C-A635-1C39A202C200}" dt="2023-03-01T07:14:41.232" v="1940" actId="1035"/>
          <ac:grpSpMkLst>
            <pc:docMk/>
            <pc:sldMk cId="280619949" sldId="2714"/>
            <ac:grpSpMk id="9" creationId="{7C46DFDE-4B13-99B2-6717-B313A96CDC60}"/>
          </ac:grpSpMkLst>
        </pc:grpChg>
        <pc:picChg chg="mod">
          <ac:chgData name="Xin Luo" userId="82312ee5779919a4" providerId="LiveId" clId="{B10D17D3-3A51-854C-A635-1C39A202C200}" dt="2023-03-01T07:14:38.928" v="1938" actId="164"/>
          <ac:picMkLst>
            <pc:docMk/>
            <pc:sldMk cId="280619949" sldId="2714"/>
            <ac:picMk id="5" creationId="{0604E948-208D-161C-F579-7EA72A1F42DC}"/>
          </ac:picMkLst>
        </pc:picChg>
      </pc:sldChg>
      <pc:sldChg chg="modSp mod">
        <pc:chgData name="Xin Luo" userId="82312ee5779919a4" providerId="LiveId" clId="{B10D17D3-3A51-854C-A635-1C39A202C200}" dt="2023-03-01T06:46:02.276" v="991" actId="1076"/>
        <pc:sldMkLst>
          <pc:docMk/>
          <pc:sldMk cId="3852391939" sldId="2715"/>
        </pc:sldMkLst>
        <pc:spChg chg="mod">
          <ac:chgData name="Xin Luo" userId="82312ee5779919a4" providerId="LiveId" clId="{B10D17D3-3A51-854C-A635-1C39A202C200}" dt="2023-03-01T06:45:33.026" v="990" actId="113"/>
          <ac:spMkLst>
            <pc:docMk/>
            <pc:sldMk cId="3852391939" sldId="2715"/>
            <ac:spMk id="5" creationId="{FCD10A89-5E0E-5D73-1D4F-9E11D943B29C}"/>
          </ac:spMkLst>
        </pc:spChg>
        <pc:picChg chg="mod">
          <ac:chgData name="Xin Luo" userId="82312ee5779919a4" providerId="LiveId" clId="{B10D17D3-3A51-854C-A635-1C39A202C200}" dt="2023-03-01T06:46:02.276" v="991" actId="1076"/>
          <ac:picMkLst>
            <pc:docMk/>
            <pc:sldMk cId="3852391939" sldId="2715"/>
            <ac:picMk id="2050" creationId="{8F8FBDFD-CF37-F4FE-58FA-9350A0CDABC7}"/>
          </ac:picMkLst>
        </pc:picChg>
      </pc:sldChg>
      <pc:sldChg chg="addSp delSp modSp mod ord">
        <pc:chgData name="Xin Luo" userId="82312ee5779919a4" providerId="LiveId" clId="{B10D17D3-3A51-854C-A635-1C39A202C200}" dt="2023-03-01T07:52:13.787" v="2795" actId="113"/>
        <pc:sldMkLst>
          <pc:docMk/>
          <pc:sldMk cId="3026715585" sldId="2716"/>
        </pc:sldMkLst>
        <pc:spChg chg="mod">
          <ac:chgData name="Xin Luo" userId="82312ee5779919a4" providerId="LiveId" clId="{B10D17D3-3A51-854C-A635-1C39A202C200}" dt="2023-03-01T07:52:13.787" v="2795" actId="113"/>
          <ac:spMkLst>
            <pc:docMk/>
            <pc:sldMk cId="3026715585" sldId="2716"/>
            <ac:spMk id="4" creationId="{B31A8325-31D8-6F06-6D89-E39763C56875}"/>
          </ac:spMkLst>
        </pc:spChg>
        <pc:spChg chg="add">
          <ac:chgData name="Xin Luo" userId="82312ee5779919a4" providerId="LiveId" clId="{B10D17D3-3A51-854C-A635-1C39A202C200}" dt="2023-03-01T06:39:50.043" v="928"/>
          <ac:spMkLst>
            <pc:docMk/>
            <pc:sldMk cId="3026715585" sldId="2716"/>
            <ac:spMk id="5" creationId="{9FC3EA85-249E-1417-9BEE-658D18412D50}"/>
          </ac:spMkLst>
        </pc:spChg>
        <pc:spChg chg="add mod">
          <ac:chgData name="Xin Luo" userId="82312ee5779919a4" providerId="LiveId" clId="{B10D17D3-3A51-854C-A635-1C39A202C200}" dt="2023-03-01T06:50:38.874" v="1125" actId="20577"/>
          <ac:spMkLst>
            <pc:docMk/>
            <pc:sldMk cId="3026715585" sldId="2716"/>
            <ac:spMk id="6" creationId="{A742F445-FD1E-D792-ED2C-06B36B983C52}"/>
          </ac:spMkLst>
        </pc:spChg>
        <pc:spChg chg="del mod">
          <ac:chgData name="Xin Luo" userId="82312ee5779919a4" providerId="LiveId" clId="{B10D17D3-3A51-854C-A635-1C39A202C200}" dt="2023-03-01T06:34:22.687" v="924" actId="478"/>
          <ac:spMkLst>
            <pc:docMk/>
            <pc:sldMk cId="3026715585" sldId="2716"/>
            <ac:spMk id="17" creationId="{9E05FFCA-3371-AF5C-381D-71D984055F5A}"/>
          </ac:spMkLst>
        </pc:spChg>
        <pc:picChg chg="add mod">
          <ac:chgData name="Xin Luo" userId="82312ee5779919a4" providerId="LiveId" clId="{B10D17D3-3A51-854C-A635-1C39A202C200}" dt="2023-03-01T06:47:24.214" v="997" actId="1076"/>
          <ac:picMkLst>
            <pc:docMk/>
            <pc:sldMk cId="3026715585" sldId="2716"/>
            <ac:picMk id="1028" creationId="{66985166-168F-6888-A257-804014E303E4}"/>
          </ac:picMkLst>
        </pc:picChg>
      </pc:sldChg>
      <pc:sldChg chg="modSp mod">
        <pc:chgData name="Xin Luo" userId="82312ee5779919a4" providerId="LiveId" clId="{B10D17D3-3A51-854C-A635-1C39A202C200}" dt="2023-03-01T06:51:03.850" v="1134" actId="113"/>
        <pc:sldMkLst>
          <pc:docMk/>
          <pc:sldMk cId="4136986794" sldId="2717"/>
        </pc:sldMkLst>
        <pc:spChg chg="mod">
          <ac:chgData name="Xin Luo" userId="82312ee5779919a4" providerId="LiveId" clId="{B10D17D3-3A51-854C-A635-1C39A202C200}" dt="2023-03-01T06:51:03.850" v="1134" actId="113"/>
          <ac:spMkLst>
            <pc:docMk/>
            <pc:sldMk cId="4136986794" sldId="2717"/>
            <ac:spMk id="5" creationId="{FCD10A89-5E0E-5D73-1D4F-9E11D943B29C}"/>
          </ac:spMkLst>
        </pc:spChg>
        <pc:picChg chg="mod">
          <ac:chgData name="Xin Luo" userId="82312ee5779919a4" providerId="LiveId" clId="{B10D17D3-3A51-854C-A635-1C39A202C200}" dt="2023-03-01T06:50:48.055" v="1127" actId="1076"/>
          <ac:picMkLst>
            <pc:docMk/>
            <pc:sldMk cId="4136986794" sldId="2717"/>
            <ac:picMk id="6" creationId="{2260B411-AFF0-1E09-142B-45C9F88562F7}"/>
          </ac:picMkLst>
        </pc:picChg>
      </pc:sldChg>
      <pc:sldChg chg="modSp mod">
        <pc:chgData name="Xin Luo" userId="82312ee5779919a4" providerId="LiveId" clId="{B10D17D3-3A51-854C-A635-1C39A202C200}" dt="2023-03-01T07:36:29.598" v="2248" actId="14100"/>
        <pc:sldMkLst>
          <pc:docMk/>
          <pc:sldMk cId="1778017482" sldId="2718"/>
        </pc:sldMkLst>
        <pc:spChg chg="mod">
          <ac:chgData name="Xin Luo" userId="82312ee5779919a4" providerId="LiveId" clId="{B10D17D3-3A51-854C-A635-1C39A202C200}" dt="2023-03-01T06:51:18.514" v="1137" actId="255"/>
          <ac:spMkLst>
            <pc:docMk/>
            <pc:sldMk cId="1778017482" sldId="2718"/>
            <ac:spMk id="5" creationId="{FCD10A89-5E0E-5D73-1D4F-9E11D943B29C}"/>
          </ac:spMkLst>
        </pc:spChg>
        <pc:picChg chg="mod">
          <ac:chgData name="Xin Luo" userId="82312ee5779919a4" providerId="LiveId" clId="{B10D17D3-3A51-854C-A635-1C39A202C200}" dt="2023-03-01T07:36:29.598" v="2248" actId="14100"/>
          <ac:picMkLst>
            <pc:docMk/>
            <pc:sldMk cId="1778017482" sldId="2718"/>
            <ac:picMk id="3074" creationId="{3E8CF22C-6E5D-0AAE-1F79-795E8B77EEF7}"/>
          </ac:picMkLst>
        </pc:picChg>
      </pc:sldChg>
      <pc:sldChg chg="addSp modSp mod">
        <pc:chgData name="Xin Luo" userId="82312ee5779919a4" providerId="LiveId" clId="{B10D17D3-3A51-854C-A635-1C39A202C200}" dt="2023-03-04T03:02:31.854" v="4924" actId="20577"/>
        <pc:sldMkLst>
          <pc:docMk/>
          <pc:sldMk cId="1858913004" sldId="2719"/>
        </pc:sldMkLst>
        <pc:spChg chg="mod">
          <ac:chgData name="Xin Luo" userId="82312ee5779919a4" providerId="LiveId" clId="{B10D17D3-3A51-854C-A635-1C39A202C200}" dt="2023-03-04T02:35:39.622" v="4451" actId="1035"/>
          <ac:spMkLst>
            <pc:docMk/>
            <pc:sldMk cId="1858913004" sldId="2719"/>
            <ac:spMk id="2" creationId="{631AADB6-C88A-D817-4683-FC087E4E240F}"/>
          </ac:spMkLst>
        </pc:spChg>
        <pc:spChg chg="add mod">
          <ac:chgData name="Xin Luo" userId="82312ee5779919a4" providerId="LiveId" clId="{B10D17D3-3A51-854C-A635-1C39A202C200}" dt="2023-03-01T08:54:50.949" v="3823" actId="404"/>
          <ac:spMkLst>
            <pc:docMk/>
            <pc:sldMk cId="1858913004" sldId="2719"/>
            <ac:spMk id="4" creationId="{814FF4E1-B17F-D4F8-E834-173BA3B0D059}"/>
          </ac:spMkLst>
        </pc:spChg>
        <pc:spChg chg="mod">
          <ac:chgData name="Xin Luo" userId="82312ee5779919a4" providerId="LiveId" clId="{B10D17D3-3A51-854C-A635-1C39A202C200}" dt="2023-03-04T02:35:30.997" v="4439" actId="1038"/>
          <ac:spMkLst>
            <pc:docMk/>
            <pc:sldMk cId="1858913004" sldId="2719"/>
            <ac:spMk id="5" creationId="{FCD10A89-5E0E-5D73-1D4F-9E11D943B29C}"/>
          </ac:spMkLst>
        </pc:spChg>
        <pc:spChg chg="add mod">
          <ac:chgData name="Xin Luo" userId="82312ee5779919a4" providerId="LiveId" clId="{B10D17D3-3A51-854C-A635-1C39A202C200}" dt="2023-03-04T03:02:31.854" v="4924" actId="20577"/>
          <ac:spMkLst>
            <pc:docMk/>
            <pc:sldMk cId="1858913004" sldId="2719"/>
            <ac:spMk id="6" creationId="{10943A92-9E22-44EA-2939-C64F8E264329}"/>
          </ac:spMkLst>
        </pc:spChg>
      </pc:sldChg>
      <pc:sldChg chg="modSp del mod">
        <pc:chgData name="Xin Luo" userId="82312ee5779919a4" providerId="LiveId" clId="{B10D17D3-3A51-854C-A635-1C39A202C200}" dt="2023-03-01T06:31:51.569" v="913" actId="2696"/>
        <pc:sldMkLst>
          <pc:docMk/>
          <pc:sldMk cId="1410676903" sldId="2721"/>
        </pc:sldMkLst>
        <pc:spChg chg="mod">
          <ac:chgData name="Xin Luo" userId="82312ee5779919a4" providerId="LiveId" clId="{B10D17D3-3A51-854C-A635-1C39A202C200}" dt="2023-03-01T06:31:01.523" v="912" actId="1076"/>
          <ac:spMkLst>
            <pc:docMk/>
            <pc:sldMk cId="1410676903" sldId="2721"/>
            <ac:spMk id="9" creationId="{D5E43916-6543-2664-EE40-07ABFFB01F26}"/>
          </ac:spMkLst>
        </pc:spChg>
        <pc:picChg chg="mod">
          <ac:chgData name="Xin Luo" userId="82312ee5779919a4" providerId="LiveId" clId="{B10D17D3-3A51-854C-A635-1C39A202C200}" dt="2023-03-01T06:30:57.904" v="911" actId="1076"/>
          <ac:picMkLst>
            <pc:docMk/>
            <pc:sldMk cId="1410676903" sldId="2721"/>
            <ac:picMk id="8" creationId="{BA45F6EA-D51F-F9F8-F33E-5E3217612D76}"/>
          </ac:picMkLst>
        </pc:picChg>
      </pc:sldChg>
      <pc:sldChg chg="addSp delSp modSp add mod">
        <pc:chgData name="Xin Luo" userId="82312ee5779919a4" providerId="LiveId" clId="{B10D17D3-3A51-854C-A635-1C39A202C200}" dt="2023-03-01T07:37:11.730" v="2251" actId="478"/>
        <pc:sldMkLst>
          <pc:docMk/>
          <pc:sldMk cId="295872025" sldId="2722"/>
        </pc:sldMkLst>
        <pc:spChg chg="add del mod">
          <ac:chgData name="Xin Luo" userId="82312ee5779919a4" providerId="LiveId" clId="{B10D17D3-3A51-854C-A635-1C39A202C200}" dt="2023-03-01T07:37:11.730" v="2251" actId="478"/>
          <ac:spMkLst>
            <pc:docMk/>
            <pc:sldMk cId="295872025" sldId="2722"/>
            <ac:spMk id="2" creationId="{1B26B48C-9811-89AB-3B65-3E6557BF8546}"/>
          </ac:spMkLst>
        </pc:spChg>
        <pc:spChg chg="mod">
          <ac:chgData name="Xin Luo" userId="82312ee5779919a4" providerId="LiveId" clId="{B10D17D3-3A51-854C-A635-1C39A202C200}" dt="2023-03-01T03:12:16.184" v="288" actId="20577"/>
          <ac:spMkLst>
            <pc:docMk/>
            <pc:sldMk cId="295872025" sldId="2722"/>
            <ac:spMk id="12" creationId="{00000000-0000-0000-0000-000000000000}"/>
          </ac:spMkLst>
        </pc:spChg>
        <pc:spChg chg="mod">
          <ac:chgData name="Xin Luo" userId="82312ee5779919a4" providerId="LiveId" clId="{B10D17D3-3A51-854C-A635-1C39A202C200}" dt="2023-03-01T03:21:17.754" v="890" actId="20577"/>
          <ac:spMkLst>
            <pc:docMk/>
            <pc:sldMk cId="295872025" sldId="2722"/>
            <ac:spMk id="14" creationId="{00000000-0000-0000-0000-000000000000}"/>
          </ac:spMkLst>
        </pc:spChg>
        <pc:spChg chg="mod">
          <ac:chgData name="Xin Luo" userId="82312ee5779919a4" providerId="LiveId" clId="{B10D17D3-3A51-854C-A635-1C39A202C200}" dt="2023-03-01T07:37:07.662" v="2249" actId="1076"/>
          <ac:spMkLst>
            <pc:docMk/>
            <pc:sldMk cId="295872025" sldId="2722"/>
            <ac:spMk id="19" creationId="{00000000-0000-0000-0000-000000000000}"/>
          </ac:spMkLst>
        </pc:spChg>
      </pc:sldChg>
      <pc:sldChg chg="add del">
        <pc:chgData name="Xin Luo" userId="82312ee5779919a4" providerId="LiveId" clId="{B10D17D3-3A51-854C-A635-1C39A202C200}" dt="2023-03-01T03:11:46.236" v="248"/>
        <pc:sldMkLst>
          <pc:docMk/>
          <pc:sldMk cId="3482772982" sldId="2722"/>
        </pc:sldMkLst>
      </pc:sldChg>
      <pc:sldChg chg="addSp delSp modSp add mod ord">
        <pc:chgData name="Xin Luo" userId="82312ee5779919a4" providerId="LiveId" clId="{B10D17D3-3A51-854C-A635-1C39A202C200}" dt="2023-03-01T07:02:34.534" v="1561" actId="1035"/>
        <pc:sldMkLst>
          <pc:docMk/>
          <pc:sldMk cId="769179569" sldId="2723"/>
        </pc:sldMkLst>
        <pc:spChg chg="del">
          <ac:chgData name="Xin Luo" userId="82312ee5779919a4" providerId="LiveId" clId="{B10D17D3-3A51-854C-A635-1C39A202C200}" dt="2023-03-01T06:32:32.946" v="917" actId="478"/>
          <ac:spMkLst>
            <pc:docMk/>
            <pc:sldMk cId="769179569" sldId="2723"/>
            <ac:spMk id="4" creationId="{B31A8325-31D8-6F06-6D89-E39763C56875}"/>
          </ac:spMkLst>
        </pc:spChg>
        <pc:spChg chg="mod">
          <ac:chgData name="Xin Luo" userId="82312ee5779919a4" providerId="LiveId" clId="{B10D17D3-3A51-854C-A635-1C39A202C200}" dt="2023-03-01T07:02:34.534" v="1561" actId="1035"/>
          <ac:spMkLst>
            <pc:docMk/>
            <pc:sldMk cId="769179569" sldId="2723"/>
            <ac:spMk id="17" creationId="{9E05FFCA-3371-AF5C-381D-71D984055F5A}"/>
          </ac:spMkLst>
        </pc:spChg>
        <pc:picChg chg="add mod">
          <ac:chgData name="Xin Luo" userId="82312ee5779919a4" providerId="LiveId" clId="{B10D17D3-3A51-854C-A635-1C39A202C200}" dt="2023-03-01T06:33:34.384" v="922" actId="1076"/>
          <ac:picMkLst>
            <pc:docMk/>
            <pc:sldMk cId="769179569" sldId="2723"/>
            <ac:picMk id="6" creationId="{E48B3BDE-9687-B26A-07FC-D08825F4C5C7}"/>
          </ac:picMkLst>
        </pc:picChg>
      </pc:sldChg>
      <pc:sldChg chg="addSp delSp modSp add del mod">
        <pc:chgData name="Xin Luo" userId="82312ee5779919a4" providerId="LiveId" clId="{B10D17D3-3A51-854C-A635-1C39A202C200}" dt="2023-03-04T02:00:43.985" v="3977" actId="2696"/>
        <pc:sldMkLst>
          <pc:docMk/>
          <pc:sldMk cId="2179406886" sldId="2724"/>
        </pc:sldMkLst>
        <pc:spChg chg="del">
          <ac:chgData name="Xin Luo" userId="82312ee5779919a4" providerId="LiveId" clId="{B10D17D3-3A51-854C-A635-1C39A202C200}" dt="2023-03-01T06:52:19.045" v="1173" actId="478"/>
          <ac:spMkLst>
            <pc:docMk/>
            <pc:sldMk cId="2179406886" sldId="2724"/>
            <ac:spMk id="4" creationId="{58EE51E5-8ACA-984C-6E8D-F8AA658223AD}"/>
          </ac:spMkLst>
        </pc:spChg>
        <pc:spChg chg="del mod">
          <ac:chgData name="Xin Luo" userId="82312ee5779919a4" providerId="LiveId" clId="{B10D17D3-3A51-854C-A635-1C39A202C200}" dt="2023-03-01T06:52:23.892" v="1175" actId="478"/>
          <ac:spMkLst>
            <pc:docMk/>
            <pc:sldMk cId="2179406886" sldId="2724"/>
            <ac:spMk id="5" creationId="{7F4897FB-F086-F339-A15F-A899143C7919}"/>
          </ac:spMkLst>
        </pc:spChg>
        <pc:spChg chg="del">
          <ac:chgData name="Xin Luo" userId="82312ee5779919a4" providerId="LiveId" clId="{B10D17D3-3A51-854C-A635-1C39A202C200}" dt="2023-03-01T06:52:17.227" v="1172" actId="478"/>
          <ac:spMkLst>
            <pc:docMk/>
            <pc:sldMk cId="2179406886" sldId="2724"/>
            <ac:spMk id="6" creationId="{7ED1482E-3610-E252-0E80-41B202D30E30}"/>
          </ac:spMkLst>
        </pc:spChg>
        <pc:spChg chg="add mod">
          <ac:chgData name="Xin Luo" userId="82312ee5779919a4" providerId="LiveId" clId="{B10D17D3-3A51-854C-A635-1C39A202C200}" dt="2023-03-01T06:59:49.895" v="1509" actId="1035"/>
          <ac:spMkLst>
            <pc:docMk/>
            <pc:sldMk cId="2179406886" sldId="2724"/>
            <ac:spMk id="7" creationId="{CCA3837E-1D09-5134-A225-250CEF7F9C13}"/>
          </ac:spMkLst>
        </pc:spChg>
        <pc:picChg chg="del">
          <ac:chgData name="Xin Luo" userId="82312ee5779919a4" providerId="LiveId" clId="{B10D17D3-3A51-854C-A635-1C39A202C200}" dt="2023-03-01T06:52:12.055" v="1170" actId="478"/>
          <ac:picMkLst>
            <pc:docMk/>
            <pc:sldMk cId="2179406886" sldId="2724"/>
            <ac:picMk id="5124" creationId="{D17BE6F3-1008-2FC6-54D2-736C673B73E8}"/>
          </ac:picMkLst>
        </pc:picChg>
        <pc:picChg chg="mod">
          <ac:chgData name="Xin Luo" userId="82312ee5779919a4" providerId="LiveId" clId="{B10D17D3-3A51-854C-A635-1C39A202C200}" dt="2023-03-01T06:59:51.894" v="1510" actId="1076"/>
          <ac:picMkLst>
            <pc:docMk/>
            <pc:sldMk cId="2179406886" sldId="2724"/>
            <ac:picMk id="5126" creationId="{EBB0C876-4E86-C2ED-5EE6-3B2BD26768B9}"/>
          </ac:picMkLst>
        </pc:picChg>
        <pc:picChg chg="del">
          <ac:chgData name="Xin Luo" userId="82312ee5779919a4" providerId="LiveId" clId="{B10D17D3-3A51-854C-A635-1C39A202C200}" dt="2023-03-01T06:52:15.250" v="1171" actId="478"/>
          <ac:picMkLst>
            <pc:docMk/>
            <pc:sldMk cId="2179406886" sldId="2724"/>
            <ac:picMk id="5128" creationId="{59C29F54-F731-6EBD-ECA9-847BE3563121}"/>
          </ac:picMkLst>
        </pc:picChg>
      </pc:sldChg>
      <pc:sldChg chg="addSp delSp modSp add mod">
        <pc:chgData name="Xin Luo" userId="82312ee5779919a4" providerId="LiveId" clId="{B10D17D3-3A51-854C-A635-1C39A202C200}" dt="2023-03-04T02:34:13.611" v="4393" actId="1035"/>
        <pc:sldMkLst>
          <pc:docMk/>
          <pc:sldMk cId="57442970" sldId="2725"/>
        </pc:sldMkLst>
        <pc:spChg chg="mod">
          <ac:chgData name="Xin Luo" userId="82312ee5779919a4" providerId="LiveId" clId="{B10D17D3-3A51-854C-A635-1C39A202C200}" dt="2023-03-04T02:32:01.973" v="4385" actId="403"/>
          <ac:spMkLst>
            <pc:docMk/>
            <pc:sldMk cId="57442970" sldId="2725"/>
            <ac:spMk id="2" creationId="{631AADB6-C88A-D817-4683-FC087E4E240F}"/>
          </ac:spMkLst>
        </pc:spChg>
        <pc:spChg chg="add del mod">
          <ac:chgData name="Xin Luo" userId="82312ee5779919a4" providerId="LiveId" clId="{B10D17D3-3A51-854C-A635-1C39A202C200}" dt="2023-03-01T07:09:00.564" v="1684" actId="478"/>
          <ac:spMkLst>
            <pc:docMk/>
            <pc:sldMk cId="57442970" sldId="2725"/>
            <ac:spMk id="4" creationId="{6E0E7525-DD48-9BE0-AA55-4AB1B5AB0AF8}"/>
          </ac:spMkLst>
        </pc:spChg>
        <pc:spChg chg="add del mod">
          <ac:chgData name="Xin Luo" userId="82312ee5779919a4" providerId="LiveId" clId="{B10D17D3-3A51-854C-A635-1C39A202C200}" dt="2023-03-01T07:51:00.839" v="2794" actId="478"/>
          <ac:spMkLst>
            <pc:docMk/>
            <pc:sldMk cId="57442970" sldId="2725"/>
            <ac:spMk id="4" creationId="{7154FD73-ECDF-6A1F-E3C5-6D6473CC5410}"/>
          </ac:spMkLst>
        </pc:spChg>
        <pc:spChg chg="add mod">
          <ac:chgData name="Xin Luo" userId="82312ee5779919a4" providerId="LiveId" clId="{B10D17D3-3A51-854C-A635-1C39A202C200}" dt="2023-03-01T07:14:15.793" v="1936" actId="1035"/>
          <ac:spMkLst>
            <pc:docMk/>
            <pc:sldMk cId="57442970" sldId="2725"/>
            <ac:spMk id="7" creationId="{62959DC6-89B8-A589-6622-E3331C39FC3C}"/>
          </ac:spMkLst>
        </pc:spChg>
        <pc:picChg chg="add mod">
          <ac:chgData name="Xin Luo" userId="82312ee5779919a4" providerId="LiveId" clId="{B10D17D3-3A51-854C-A635-1C39A202C200}" dt="2023-03-04T02:34:13.611" v="4393" actId="1035"/>
          <ac:picMkLst>
            <pc:docMk/>
            <pc:sldMk cId="57442970" sldId="2725"/>
            <ac:picMk id="6" creationId="{9183A3DA-EFC1-4E1A-414F-651FFAB091D0}"/>
          </ac:picMkLst>
        </pc:picChg>
      </pc:sldChg>
      <pc:sldChg chg="add del">
        <pc:chgData name="Xin Luo" userId="82312ee5779919a4" providerId="LiveId" clId="{B10D17D3-3A51-854C-A635-1C39A202C200}" dt="2023-03-01T07:05:06.405" v="1598"/>
        <pc:sldMkLst>
          <pc:docMk/>
          <pc:sldMk cId="4175269822" sldId="2725"/>
        </pc:sldMkLst>
      </pc:sldChg>
      <pc:sldChg chg="add del">
        <pc:chgData name="Xin Luo" userId="82312ee5779919a4" providerId="LiveId" clId="{B10D17D3-3A51-854C-A635-1C39A202C200}" dt="2023-03-01T07:33:58.417" v="1999" actId="2696"/>
        <pc:sldMkLst>
          <pc:docMk/>
          <pc:sldMk cId="2037340697" sldId="2726"/>
        </pc:sldMkLst>
      </pc:sldChg>
      <pc:sldChg chg="modSp add del mod">
        <pc:chgData name="Xin Luo" userId="82312ee5779919a4" providerId="LiveId" clId="{B10D17D3-3A51-854C-A635-1C39A202C200}" dt="2023-03-01T07:37:39.242" v="2283" actId="2696"/>
        <pc:sldMkLst>
          <pc:docMk/>
          <pc:sldMk cId="2258735290" sldId="2726"/>
        </pc:sldMkLst>
        <pc:spChg chg="mod">
          <ac:chgData name="Xin Luo" userId="82312ee5779919a4" providerId="LiveId" clId="{B10D17D3-3A51-854C-A635-1C39A202C200}" dt="2023-03-01T07:37:23.915" v="2262" actId="20577"/>
          <ac:spMkLst>
            <pc:docMk/>
            <pc:sldMk cId="2258735290" sldId="2726"/>
            <ac:spMk id="12" creationId="{00000000-0000-0000-0000-000000000000}"/>
          </ac:spMkLst>
        </pc:spChg>
        <pc:spChg chg="mod">
          <ac:chgData name="Xin Luo" userId="82312ee5779919a4" providerId="LiveId" clId="{B10D17D3-3A51-854C-A635-1C39A202C200}" dt="2023-03-01T07:37:34.195" v="2282" actId="20577"/>
          <ac:spMkLst>
            <pc:docMk/>
            <pc:sldMk cId="2258735290" sldId="2726"/>
            <ac:spMk id="14" creationId="{00000000-0000-0000-0000-000000000000}"/>
          </ac:spMkLst>
        </pc:spChg>
      </pc:sldChg>
      <pc:sldChg chg="modSp add mod">
        <pc:chgData name="Xin Luo" userId="82312ee5779919a4" providerId="LiveId" clId="{B10D17D3-3A51-854C-A635-1C39A202C200}" dt="2023-03-04T02:20:01.519" v="4120" actId="113"/>
        <pc:sldMkLst>
          <pc:docMk/>
          <pc:sldMk cId="4114066566" sldId="2726"/>
        </pc:sldMkLst>
        <pc:spChg chg="mod">
          <ac:chgData name="Xin Luo" userId="82312ee5779919a4" providerId="LiveId" clId="{B10D17D3-3A51-854C-A635-1C39A202C200}" dt="2023-03-01T07:41:27.034" v="2495" actId="1035"/>
          <ac:spMkLst>
            <pc:docMk/>
            <pc:sldMk cId="4114066566" sldId="2726"/>
            <ac:spMk id="4" creationId="{DFE91C0B-C9F8-3FEC-3419-2DE0C6E6DCB8}"/>
          </ac:spMkLst>
        </pc:spChg>
        <pc:spChg chg="mod">
          <ac:chgData name="Xin Luo" userId="82312ee5779919a4" providerId="LiveId" clId="{B10D17D3-3A51-854C-A635-1C39A202C200}" dt="2023-03-04T02:20:01.519" v="4120" actId="113"/>
          <ac:spMkLst>
            <pc:docMk/>
            <pc:sldMk cId="4114066566" sldId="2726"/>
            <ac:spMk id="17" creationId="{9E05FFCA-3371-AF5C-381D-71D984055F5A}"/>
          </ac:spMkLst>
        </pc:spChg>
      </pc:sldChg>
      <pc:sldChg chg="addSp delSp modSp add mod ord">
        <pc:chgData name="Xin Luo" userId="82312ee5779919a4" providerId="LiveId" clId="{B10D17D3-3A51-854C-A635-1C39A202C200}" dt="2023-03-04T02:22:49.634" v="4156" actId="20577"/>
        <pc:sldMkLst>
          <pc:docMk/>
          <pc:sldMk cId="623131075" sldId="2727"/>
        </pc:sldMkLst>
        <pc:spChg chg="add del mod">
          <ac:chgData name="Xin Luo" userId="82312ee5779919a4" providerId="LiveId" clId="{B10D17D3-3A51-854C-A635-1C39A202C200}" dt="2023-03-04T02:21:43.886" v="4131" actId="478"/>
          <ac:spMkLst>
            <pc:docMk/>
            <pc:sldMk cId="623131075" sldId="2727"/>
            <ac:spMk id="5" creationId="{913214EF-BBA3-95BD-757D-C451E214DD76}"/>
          </ac:spMkLst>
        </pc:spChg>
        <pc:spChg chg="mod">
          <ac:chgData name="Xin Luo" userId="82312ee5779919a4" providerId="LiveId" clId="{B10D17D3-3A51-854C-A635-1C39A202C200}" dt="2023-03-04T02:22:49.634" v="4156" actId="20577"/>
          <ac:spMkLst>
            <pc:docMk/>
            <pc:sldMk cId="623131075" sldId="2727"/>
            <ac:spMk id="17" creationId="{9E05FFCA-3371-AF5C-381D-71D984055F5A}"/>
          </ac:spMkLst>
        </pc:spChg>
      </pc:sldChg>
      <pc:sldChg chg="addSp delSp modSp add mod">
        <pc:chgData name="Xin Luo" userId="82312ee5779919a4" providerId="LiveId" clId="{B10D17D3-3A51-854C-A635-1C39A202C200}" dt="2023-03-04T02:25:34.886" v="4245" actId="113"/>
        <pc:sldMkLst>
          <pc:docMk/>
          <pc:sldMk cId="1683372320" sldId="2728"/>
        </pc:sldMkLst>
        <pc:spChg chg="mod">
          <ac:chgData name="Xin Luo" userId="82312ee5779919a4" providerId="LiveId" clId="{B10D17D3-3A51-854C-A635-1C39A202C200}" dt="2023-03-01T08:15:30.267" v="2797" actId="2711"/>
          <ac:spMkLst>
            <pc:docMk/>
            <pc:sldMk cId="1683372320" sldId="2728"/>
            <ac:spMk id="3" creationId="{00000000-0000-0000-0000-000000000000}"/>
          </ac:spMkLst>
        </pc:spChg>
        <pc:spChg chg="mod">
          <ac:chgData name="Xin Luo" userId="82312ee5779919a4" providerId="LiveId" clId="{B10D17D3-3A51-854C-A635-1C39A202C200}" dt="2023-03-04T02:15:35.388" v="4029" actId="20577"/>
          <ac:spMkLst>
            <pc:docMk/>
            <pc:sldMk cId="1683372320" sldId="2728"/>
            <ac:spMk id="4" creationId="{DFE91C0B-C9F8-3FEC-3419-2DE0C6E6DCB8}"/>
          </ac:spMkLst>
        </pc:spChg>
        <pc:spChg chg="add del mod">
          <ac:chgData name="Xin Luo" userId="82312ee5779919a4" providerId="LiveId" clId="{B10D17D3-3A51-854C-A635-1C39A202C200}" dt="2023-03-04T02:23:31.141" v="4167" actId="478"/>
          <ac:spMkLst>
            <pc:docMk/>
            <pc:sldMk cId="1683372320" sldId="2728"/>
            <ac:spMk id="5" creationId="{1B0BE935-AC9C-D1EE-AD6A-7C386013DA7C}"/>
          </ac:spMkLst>
        </pc:spChg>
        <pc:spChg chg="add mod">
          <ac:chgData name="Xin Luo" userId="82312ee5779919a4" providerId="LiveId" clId="{B10D17D3-3A51-854C-A635-1C39A202C200}" dt="2023-03-04T02:25:34.886" v="4245" actId="113"/>
          <ac:spMkLst>
            <pc:docMk/>
            <pc:sldMk cId="1683372320" sldId="2728"/>
            <ac:spMk id="6" creationId="{2CCD6DA1-1437-AB5B-BCA8-405D548B2FB8}"/>
          </ac:spMkLst>
        </pc:spChg>
        <pc:spChg chg="add del mod">
          <ac:chgData name="Xin Luo" userId="82312ee5779919a4" providerId="LiveId" clId="{B10D17D3-3A51-854C-A635-1C39A202C200}" dt="2023-03-04T02:23:31.141" v="4167" actId="478"/>
          <ac:spMkLst>
            <pc:docMk/>
            <pc:sldMk cId="1683372320" sldId="2728"/>
            <ac:spMk id="7" creationId="{8A9C6DE8-75E5-EEB7-75DA-B8E0E87A7508}"/>
          </ac:spMkLst>
        </pc:spChg>
        <pc:spChg chg="del mod">
          <ac:chgData name="Xin Luo" userId="82312ee5779919a4" providerId="LiveId" clId="{B10D17D3-3A51-854C-A635-1C39A202C200}" dt="2023-03-04T02:15:38.307" v="4030" actId="478"/>
          <ac:spMkLst>
            <pc:docMk/>
            <pc:sldMk cId="1683372320" sldId="2728"/>
            <ac:spMk id="17" creationId="{9E05FFCA-3371-AF5C-381D-71D984055F5A}"/>
          </ac:spMkLst>
        </pc:spChg>
      </pc:sldChg>
      <pc:sldChg chg="delSp modSp add mod">
        <pc:chgData name="Xin Luo" userId="82312ee5779919a4" providerId="LiveId" clId="{B10D17D3-3A51-854C-A635-1C39A202C200}" dt="2023-03-04T02:52:21.019" v="4898" actId="20577"/>
        <pc:sldMkLst>
          <pc:docMk/>
          <pc:sldMk cId="240261692" sldId="2729"/>
        </pc:sldMkLst>
        <pc:spChg chg="mod">
          <ac:chgData name="Xin Luo" userId="82312ee5779919a4" providerId="LiveId" clId="{B10D17D3-3A51-854C-A635-1C39A202C200}" dt="2023-03-01T08:35:17.222" v="2819" actId="20577"/>
          <ac:spMkLst>
            <pc:docMk/>
            <pc:sldMk cId="240261692" sldId="2729"/>
            <ac:spMk id="2" creationId="{631AADB6-C88A-D817-4683-FC087E4E240F}"/>
          </ac:spMkLst>
        </pc:spChg>
        <pc:spChg chg="mod">
          <ac:chgData name="Xin Luo" userId="82312ee5779919a4" providerId="LiveId" clId="{B10D17D3-3A51-854C-A635-1C39A202C200}" dt="2023-03-04T02:52:21.019" v="4898" actId="20577"/>
          <ac:spMkLst>
            <pc:docMk/>
            <pc:sldMk cId="240261692" sldId="2729"/>
            <ac:spMk id="5" creationId="{FCD10A89-5E0E-5D73-1D4F-9E11D943B29C}"/>
          </ac:spMkLst>
        </pc:spChg>
        <pc:picChg chg="del">
          <ac:chgData name="Xin Luo" userId="82312ee5779919a4" providerId="LiveId" clId="{B10D17D3-3A51-854C-A635-1C39A202C200}" dt="2023-03-01T08:35:20.583" v="2820" actId="478"/>
          <ac:picMkLst>
            <pc:docMk/>
            <pc:sldMk cId="240261692" sldId="2729"/>
            <ac:picMk id="3074" creationId="{3E8CF22C-6E5D-0AAE-1F79-795E8B77EEF7}"/>
          </ac:picMkLst>
        </pc:picChg>
      </pc:sldChg>
      <pc:sldChg chg="delSp add mod">
        <pc:chgData name="Xin Luo" userId="82312ee5779919a4" providerId="LiveId" clId="{B10D17D3-3A51-854C-A635-1C39A202C200}" dt="2023-03-04T02:21:28.084" v="4127" actId="478"/>
        <pc:sldMkLst>
          <pc:docMk/>
          <pc:sldMk cId="736914780" sldId="2730"/>
        </pc:sldMkLst>
        <pc:spChg chg="del">
          <ac:chgData name="Xin Luo" userId="82312ee5779919a4" providerId="LiveId" clId="{B10D17D3-3A51-854C-A635-1C39A202C200}" dt="2023-03-04T02:21:28.084" v="4127" actId="478"/>
          <ac:spMkLst>
            <pc:docMk/>
            <pc:sldMk cId="736914780" sldId="2730"/>
            <ac:spMk id="5" creationId="{913214EF-BBA3-95BD-757D-C451E214DD76}"/>
          </ac:spMkLst>
        </pc:spChg>
      </pc:sldChg>
      <pc:sldChg chg="addSp delSp modSp add mod">
        <pc:chgData name="Xin Luo" userId="82312ee5779919a4" providerId="LiveId" clId="{B10D17D3-3A51-854C-A635-1C39A202C200}" dt="2023-03-04T03:51:10.104" v="4946" actId="20577"/>
        <pc:sldMkLst>
          <pc:docMk/>
          <pc:sldMk cId="3309691984" sldId="2731"/>
        </pc:sldMkLst>
        <pc:spChg chg="add del mod">
          <ac:chgData name="Xin Luo" userId="82312ee5779919a4" providerId="LiveId" clId="{B10D17D3-3A51-854C-A635-1C39A202C200}" dt="2023-03-04T02:30:44.123" v="4384"/>
          <ac:spMkLst>
            <pc:docMk/>
            <pc:sldMk cId="3309691984" sldId="2731"/>
            <ac:spMk id="2" creationId="{089F4E60-62E0-2B9F-D522-F40E6CF74A6E}"/>
          </ac:spMkLst>
        </pc:spChg>
        <pc:spChg chg="mod">
          <ac:chgData name="Xin Luo" userId="82312ee5779919a4" providerId="LiveId" clId="{B10D17D3-3A51-854C-A635-1C39A202C200}" dt="2023-03-04T02:26:05.734" v="4271" actId="20577"/>
          <ac:spMkLst>
            <pc:docMk/>
            <pc:sldMk cId="3309691984" sldId="2731"/>
            <ac:spMk id="4" creationId="{DFE91C0B-C9F8-3FEC-3419-2DE0C6E6DCB8}"/>
          </ac:spMkLst>
        </pc:spChg>
        <pc:spChg chg="mod">
          <ac:chgData name="Xin Luo" userId="82312ee5779919a4" providerId="LiveId" clId="{B10D17D3-3A51-854C-A635-1C39A202C200}" dt="2023-03-04T03:51:10.104" v="4946" actId="20577"/>
          <ac:spMkLst>
            <pc:docMk/>
            <pc:sldMk cId="3309691984" sldId="2731"/>
            <ac:spMk id="5" creationId="{1B0BE935-AC9C-D1EE-AD6A-7C386013DA7C}"/>
          </ac:spMkLst>
        </pc:spChg>
        <pc:spChg chg="del">
          <ac:chgData name="Xin Luo" userId="82312ee5779919a4" providerId="LiveId" clId="{B10D17D3-3A51-854C-A635-1C39A202C200}" dt="2023-03-04T02:23:28.089" v="4166" actId="478"/>
          <ac:spMkLst>
            <pc:docMk/>
            <pc:sldMk cId="3309691984" sldId="2731"/>
            <ac:spMk id="6" creationId="{2CCD6DA1-1437-AB5B-BCA8-405D548B2FB8}"/>
          </ac:spMkLst>
        </pc:spChg>
        <pc:spChg chg="del">
          <ac:chgData name="Xin Luo" userId="82312ee5779919a4" providerId="LiveId" clId="{B10D17D3-3A51-854C-A635-1C39A202C200}" dt="2023-03-04T02:25:55.810" v="4256" actId="478"/>
          <ac:spMkLst>
            <pc:docMk/>
            <pc:sldMk cId="3309691984" sldId="2731"/>
            <ac:spMk id="7" creationId="{8A9C6DE8-75E5-EEB7-75DA-B8E0E87A7508}"/>
          </ac:spMkLst>
        </pc:spChg>
      </pc:sldChg>
      <pc:sldChg chg="add del">
        <pc:chgData name="Xin Luo" userId="82312ee5779919a4" providerId="LiveId" clId="{B10D17D3-3A51-854C-A635-1C39A202C200}" dt="2023-03-04T02:23:57.461" v="4178"/>
        <pc:sldMkLst>
          <pc:docMk/>
          <pc:sldMk cId="636882973" sldId="2732"/>
        </pc:sldMkLst>
      </pc:sldChg>
      <pc:sldChg chg="addSp modSp add mod">
        <pc:chgData name="Xin Luo" userId="82312ee5779919a4" providerId="LiveId" clId="{B10D17D3-3A51-854C-A635-1C39A202C200}" dt="2023-03-04T02:45:16.670" v="4844" actId="1035"/>
        <pc:sldMkLst>
          <pc:docMk/>
          <pc:sldMk cId="1199790559" sldId="2732"/>
        </pc:sldMkLst>
        <pc:spChg chg="mod">
          <ac:chgData name="Xin Luo" userId="82312ee5779919a4" providerId="LiveId" clId="{B10D17D3-3A51-854C-A635-1C39A202C200}" dt="2023-03-04T02:36:32.822" v="4507" actId="20577"/>
          <ac:spMkLst>
            <pc:docMk/>
            <pc:sldMk cId="1199790559" sldId="2732"/>
            <ac:spMk id="5" creationId="{FCD10A89-5E0E-5D73-1D4F-9E11D943B29C}"/>
          </ac:spMkLst>
        </pc:spChg>
        <pc:spChg chg="add mod">
          <ac:chgData name="Xin Luo" userId="82312ee5779919a4" providerId="LiveId" clId="{B10D17D3-3A51-854C-A635-1C39A202C200}" dt="2023-03-04T02:45:16.670" v="4844" actId="1035"/>
          <ac:spMkLst>
            <pc:docMk/>
            <pc:sldMk cId="1199790559" sldId="2732"/>
            <ac:spMk id="9" creationId="{D0806663-124A-FC93-799D-3E9155542C92}"/>
          </ac:spMkLst>
        </pc:spChg>
        <pc:picChg chg="add mod">
          <ac:chgData name="Xin Luo" userId="82312ee5779919a4" providerId="LiveId" clId="{B10D17D3-3A51-854C-A635-1C39A202C200}" dt="2023-03-04T02:45:16.670" v="4844" actId="1035"/>
          <ac:picMkLst>
            <pc:docMk/>
            <pc:sldMk cId="1199790559" sldId="2732"/>
            <ac:picMk id="6" creationId="{2DBA9CB4-7F2C-2F79-C8F7-B159ED2F97ED}"/>
          </ac:picMkLst>
        </pc:picChg>
        <pc:picChg chg="add mod">
          <ac:chgData name="Xin Luo" userId="82312ee5779919a4" providerId="LiveId" clId="{B10D17D3-3A51-854C-A635-1C39A202C200}" dt="2023-03-04T02:45:16.670" v="4844" actId="1035"/>
          <ac:picMkLst>
            <pc:docMk/>
            <pc:sldMk cId="1199790559" sldId="2732"/>
            <ac:picMk id="8" creationId="{03B7A21D-1E22-BD59-B187-8F6FC3C70FAD}"/>
          </ac:picMkLst>
        </pc:picChg>
      </pc:sldChg>
      <pc:sldChg chg="add del">
        <pc:chgData name="Xin Luo" userId="82312ee5779919a4" providerId="LiveId" clId="{B10D17D3-3A51-854C-A635-1C39A202C200}" dt="2023-03-04T02:23:46.363" v="4174"/>
        <pc:sldMkLst>
          <pc:docMk/>
          <pc:sldMk cId="1709681614" sldId="2732"/>
        </pc:sldMkLst>
      </pc:sldChg>
      <pc:sldChg chg="add del">
        <pc:chgData name="Xin Luo" userId="82312ee5779919a4" providerId="LiveId" clId="{B10D17D3-3A51-854C-A635-1C39A202C200}" dt="2023-03-04T02:23:42.217" v="4171"/>
        <pc:sldMkLst>
          <pc:docMk/>
          <pc:sldMk cId="1869539113" sldId="2732"/>
        </pc:sldMkLst>
      </pc:sldChg>
      <pc:sldChg chg="add del">
        <pc:chgData name="Xin Luo" userId="82312ee5779919a4" providerId="LiveId" clId="{B10D17D3-3A51-854C-A635-1C39A202C200}" dt="2023-03-04T02:24:00.681" v="4180"/>
        <pc:sldMkLst>
          <pc:docMk/>
          <pc:sldMk cId="2562253795" sldId="2732"/>
        </pc:sldMkLst>
      </pc:sldChg>
      <pc:sldChg chg="add del">
        <pc:chgData name="Xin Luo" userId="82312ee5779919a4" providerId="LiveId" clId="{B10D17D3-3A51-854C-A635-1C39A202C200}" dt="2023-03-04T02:24:05.543" v="4182"/>
        <pc:sldMkLst>
          <pc:docMk/>
          <pc:sldMk cId="4062346908" sldId="2732"/>
        </pc:sldMkLst>
      </pc:sldChg>
      <pc:sldChg chg="addSp delSp modSp add mod">
        <pc:chgData name="Xin Luo" userId="82312ee5779919a4" providerId="LiveId" clId="{B10D17D3-3A51-854C-A635-1C39A202C200}" dt="2023-03-04T02:54:53.881" v="4905" actId="1076"/>
        <pc:sldMkLst>
          <pc:docMk/>
          <pc:sldMk cId="3625541778" sldId="2733"/>
        </pc:sldMkLst>
        <pc:spChg chg="mod">
          <ac:chgData name="Xin Luo" userId="82312ee5779919a4" providerId="LiveId" clId="{B10D17D3-3A51-854C-A635-1C39A202C200}" dt="2023-03-04T02:53:09.195" v="4899"/>
          <ac:spMkLst>
            <pc:docMk/>
            <pc:sldMk cId="3625541778" sldId="2733"/>
            <ac:spMk id="5" creationId="{FCD10A89-5E0E-5D73-1D4F-9E11D943B29C}"/>
          </ac:spMkLst>
        </pc:spChg>
        <pc:spChg chg="del">
          <ac:chgData name="Xin Luo" userId="82312ee5779919a4" providerId="LiveId" clId="{B10D17D3-3A51-854C-A635-1C39A202C200}" dt="2023-03-04T02:46:11.998" v="4878" actId="478"/>
          <ac:spMkLst>
            <pc:docMk/>
            <pc:sldMk cId="3625541778" sldId="2733"/>
            <ac:spMk id="9" creationId="{D0806663-124A-FC93-799D-3E9155542C92}"/>
          </ac:spMkLst>
        </pc:spChg>
        <pc:picChg chg="del">
          <ac:chgData name="Xin Luo" userId="82312ee5779919a4" providerId="LiveId" clId="{B10D17D3-3A51-854C-A635-1C39A202C200}" dt="2023-03-04T02:45:31.328" v="4868" actId="478"/>
          <ac:picMkLst>
            <pc:docMk/>
            <pc:sldMk cId="3625541778" sldId="2733"/>
            <ac:picMk id="6" creationId="{2DBA9CB4-7F2C-2F79-C8F7-B159ED2F97ED}"/>
          </ac:picMkLst>
        </pc:picChg>
        <pc:picChg chg="add mod">
          <ac:chgData name="Xin Luo" userId="82312ee5779919a4" providerId="LiveId" clId="{B10D17D3-3A51-854C-A635-1C39A202C200}" dt="2023-03-04T02:54:53.881" v="4905" actId="1076"/>
          <ac:picMkLst>
            <pc:docMk/>
            <pc:sldMk cId="3625541778" sldId="2733"/>
            <ac:picMk id="7" creationId="{D7FD8593-2387-9EBB-B64C-4F79275A1E99}"/>
          </ac:picMkLst>
        </pc:picChg>
        <pc:picChg chg="del">
          <ac:chgData name="Xin Luo" userId="82312ee5779919a4" providerId="LiveId" clId="{B10D17D3-3A51-854C-A635-1C39A202C200}" dt="2023-03-04T02:45:32.347" v="4869" actId="478"/>
          <ac:picMkLst>
            <pc:docMk/>
            <pc:sldMk cId="3625541778" sldId="2733"/>
            <ac:picMk id="8" creationId="{03B7A21D-1E22-BD59-B187-8F6FC3C70FAD}"/>
          </ac:picMkLst>
        </pc:picChg>
      </pc:sldChg>
      <pc:sldChg chg="add del">
        <pc:chgData name="Xin Luo" userId="82312ee5779919a4" providerId="LiveId" clId="{B10D17D3-3A51-854C-A635-1C39A202C200}" dt="2023-03-04T02:45:51.767" v="4871"/>
        <pc:sldMkLst>
          <pc:docMk/>
          <pc:sldMk cId="3578463388" sldId="2734"/>
        </pc:sldMkLst>
      </pc:sldChg>
    </pc:docChg>
  </pc:docChgLst>
  <pc:docChgLst>
    <pc:chgData name="Xin Luo" userId="82312ee5779919a4" providerId="LiveId" clId="{248C0A6C-0CC4-8B4C-A15B-18A7AE49A707}"/>
    <pc:docChg chg="undo custSel addSld delSld modSld">
      <pc:chgData name="Xin Luo" userId="82312ee5779919a4" providerId="LiveId" clId="{248C0A6C-0CC4-8B4C-A15B-18A7AE49A707}" dt="2023-07-02T13:59:45.690" v="74" actId="20577"/>
      <pc:docMkLst>
        <pc:docMk/>
      </pc:docMkLst>
      <pc:sldChg chg="addSp delSp del mod">
        <pc:chgData name="Xin Luo" userId="82312ee5779919a4" providerId="LiveId" clId="{248C0A6C-0CC4-8B4C-A15B-18A7AE49A707}" dt="2023-07-02T13:12:20.593" v="29" actId="2696"/>
        <pc:sldMkLst>
          <pc:docMk/>
          <pc:sldMk cId="1153920038" sldId="2206"/>
        </pc:sldMkLst>
        <pc:spChg chg="add del">
          <ac:chgData name="Xin Luo" userId="82312ee5779919a4" providerId="LiveId" clId="{248C0A6C-0CC4-8B4C-A15B-18A7AE49A707}" dt="2023-07-02T13:11:56.127" v="1" actId="22"/>
          <ac:spMkLst>
            <pc:docMk/>
            <pc:sldMk cId="1153920038" sldId="2206"/>
            <ac:spMk id="5" creationId="{DF97D6A6-2165-26FA-3166-1D01AFA58A7A}"/>
          </ac:spMkLst>
        </pc:spChg>
      </pc:sldChg>
      <pc:sldChg chg="del">
        <pc:chgData name="Xin Luo" userId="82312ee5779919a4" providerId="LiveId" clId="{248C0A6C-0CC4-8B4C-A15B-18A7AE49A707}" dt="2023-07-02T13:12:28.335" v="46" actId="2696"/>
        <pc:sldMkLst>
          <pc:docMk/>
          <pc:sldMk cId="1576120367" sldId="2387"/>
        </pc:sldMkLst>
      </pc:sldChg>
      <pc:sldChg chg="del">
        <pc:chgData name="Xin Luo" userId="82312ee5779919a4" providerId="LiveId" clId="{248C0A6C-0CC4-8B4C-A15B-18A7AE49A707}" dt="2023-07-02T13:12:28.309" v="36" actId="2696"/>
        <pc:sldMkLst>
          <pc:docMk/>
          <pc:sldMk cId="2415901206" sldId="2447"/>
        </pc:sldMkLst>
      </pc:sldChg>
      <pc:sldChg chg="del">
        <pc:chgData name="Xin Luo" userId="82312ee5779919a4" providerId="LiveId" clId="{248C0A6C-0CC4-8B4C-A15B-18A7AE49A707}" dt="2023-07-02T13:12:28.304" v="34" actId="2696"/>
        <pc:sldMkLst>
          <pc:docMk/>
          <pc:sldMk cId="4067577602" sldId="2605"/>
        </pc:sldMkLst>
      </pc:sldChg>
      <pc:sldChg chg="del">
        <pc:chgData name="Xin Luo" userId="82312ee5779919a4" providerId="LiveId" clId="{248C0A6C-0CC4-8B4C-A15B-18A7AE49A707}" dt="2023-07-02T13:12:28.311" v="37" actId="2696"/>
        <pc:sldMkLst>
          <pc:docMk/>
          <pc:sldMk cId="1602808061" sldId="2707"/>
        </pc:sldMkLst>
      </pc:sldChg>
      <pc:sldChg chg="del">
        <pc:chgData name="Xin Luo" userId="82312ee5779919a4" providerId="LiveId" clId="{248C0A6C-0CC4-8B4C-A15B-18A7AE49A707}" dt="2023-07-02T13:12:28.317" v="39" actId="2696"/>
        <pc:sldMkLst>
          <pc:docMk/>
          <pc:sldMk cId="1658607177" sldId="2708"/>
        </pc:sldMkLst>
      </pc:sldChg>
      <pc:sldChg chg="del">
        <pc:chgData name="Xin Luo" userId="82312ee5779919a4" providerId="LiveId" clId="{248C0A6C-0CC4-8B4C-A15B-18A7AE49A707}" dt="2023-07-02T13:12:28.356" v="49" actId="2696"/>
        <pc:sldMkLst>
          <pc:docMk/>
          <pc:sldMk cId="1257969106" sldId="2709"/>
        </pc:sldMkLst>
      </pc:sldChg>
      <pc:sldChg chg="del">
        <pc:chgData name="Xin Luo" userId="82312ee5779919a4" providerId="LiveId" clId="{248C0A6C-0CC4-8B4C-A15B-18A7AE49A707}" dt="2023-07-02T13:12:28.299" v="32" actId="2696"/>
        <pc:sldMkLst>
          <pc:docMk/>
          <pc:sldMk cId="2744383376" sldId="2711"/>
        </pc:sldMkLst>
      </pc:sldChg>
      <pc:sldChg chg="del">
        <pc:chgData name="Xin Luo" userId="82312ee5779919a4" providerId="LiveId" clId="{248C0A6C-0CC4-8B4C-A15B-18A7AE49A707}" dt="2023-07-02T13:12:28.337" v="47" actId="2696"/>
        <pc:sldMkLst>
          <pc:docMk/>
          <pc:sldMk cId="280619949" sldId="2714"/>
        </pc:sldMkLst>
      </pc:sldChg>
      <pc:sldChg chg="del">
        <pc:chgData name="Xin Luo" userId="82312ee5779919a4" providerId="LiveId" clId="{248C0A6C-0CC4-8B4C-A15B-18A7AE49A707}" dt="2023-07-02T13:12:28.325" v="42" actId="2696"/>
        <pc:sldMkLst>
          <pc:docMk/>
          <pc:sldMk cId="3852391939" sldId="2715"/>
        </pc:sldMkLst>
      </pc:sldChg>
      <pc:sldChg chg="del">
        <pc:chgData name="Xin Luo" userId="82312ee5779919a4" providerId="LiveId" clId="{248C0A6C-0CC4-8B4C-A15B-18A7AE49A707}" dt="2023-07-02T13:12:28.330" v="44" actId="2696"/>
        <pc:sldMkLst>
          <pc:docMk/>
          <pc:sldMk cId="3026715585" sldId="2716"/>
        </pc:sldMkLst>
      </pc:sldChg>
      <pc:sldChg chg="del">
        <pc:chgData name="Xin Luo" userId="82312ee5779919a4" providerId="LiveId" clId="{248C0A6C-0CC4-8B4C-A15B-18A7AE49A707}" dt="2023-07-02T13:12:28.333" v="45" actId="2696"/>
        <pc:sldMkLst>
          <pc:docMk/>
          <pc:sldMk cId="4136986794" sldId="2717"/>
        </pc:sldMkLst>
      </pc:sldChg>
      <pc:sldChg chg="del">
        <pc:chgData name="Xin Luo" userId="82312ee5779919a4" providerId="LiveId" clId="{248C0A6C-0CC4-8B4C-A15B-18A7AE49A707}" dt="2023-07-02T13:12:28.358" v="50" actId="2696"/>
        <pc:sldMkLst>
          <pc:docMk/>
          <pc:sldMk cId="1778017482" sldId="2718"/>
        </pc:sldMkLst>
      </pc:sldChg>
      <pc:sldChg chg="del">
        <pc:chgData name="Xin Luo" userId="82312ee5779919a4" providerId="LiveId" clId="{248C0A6C-0CC4-8B4C-A15B-18A7AE49A707}" dt="2023-07-02T13:12:28.307" v="35" actId="2696"/>
        <pc:sldMkLst>
          <pc:docMk/>
          <pc:sldMk cId="3480831675" sldId="2720"/>
        </pc:sldMkLst>
      </pc:sldChg>
      <pc:sldChg chg="del">
        <pc:chgData name="Xin Luo" userId="82312ee5779919a4" providerId="LiveId" clId="{248C0A6C-0CC4-8B4C-A15B-18A7AE49A707}" dt="2023-07-02T13:12:28.385" v="51" actId="2696"/>
        <pc:sldMkLst>
          <pc:docMk/>
          <pc:sldMk cId="769179569" sldId="2723"/>
        </pc:sldMkLst>
      </pc:sldChg>
      <pc:sldChg chg="del">
        <pc:chgData name="Xin Luo" userId="82312ee5779919a4" providerId="LiveId" clId="{248C0A6C-0CC4-8B4C-A15B-18A7AE49A707}" dt="2023-07-02T13:12:28.314" v="38" actId="2696"/>
        <pc:sldMkLst>
          <pc:docMk/>
          <pc:sldMk cId="57442970" sldId="2725"/>
        </pc:sldMkLst>
      </pc:sldChg>
      <pc:sldChg chg="del">
        <pc:chgData name="Xin Luo" userId="82312ee5779919a4" providerId="LiveId" clId="{248C0A6C-0CC4-8B4C-A15B-18A7AE49A707}" dt="2023-07-02T13:12:28.344" v="48" actId="2696"/>
        <pc:sldMkLst>
          <pc:docMk/>
          <pc:sldMk cId="4114066566" sldId="2726"/>
        </pc:sldMkLst>
      </pc:sldChg>
      <pc:sldChg chg="del">
        <pc:chgData name="Xin Luo" userId="82312ee5779919a4" providerId="LiveId" clId="{248C0A6C-0CC4-8B4C-A15B-18A7AE49A707}" dt="2023-07-02T13:12:28.327" v="43" actId="2696"/>
        <pc:sldMkLst>
          <pc:docMk/>
          <pc:sldMk cId="1683372320" sldId="2728"/>
        </pc:sldMkLst>
      </pc:sldChg>
      <pc:sldChg chg="del">
        <pc:chgData name="Xin Luo" userId="82312ee5779919a4" providerId="LiveId" clId="{248C0A6C-0CC4-8B4C-A15B-18A7AE49A707}" dt="2023-07-02T13:12:28.297" v="31" actId="2696"/>
        <pc:sldMkLst>
          <pc:docMk/>
          <pc:sldMk cId="240261692" sldId="2729"/>
        </pc:sldMkLst>
      </pc:sldChg>
      <pc:sldChg chg="del">
        <pc:chgData name="Xin Luo" userId="82312ee5779919a4" providerId="LiveId" clId="{248C0A6C-0CC4-8B4C-A15B-18A7AE49A707}" dt="2023-07-02T13:12:28.294" v="30" actId="2696"/>
        <pc:sldMkLst>
          <pc:docMk/>
          <pc:sldMk cId="736914780" sldId="2730"/>
        </pc:sldMkLst>
      </pc:sldChg>
      <pc:sldChg chg="del">
        <pc:chgData name="Xin Luo" userId="82312ee5779919a4" providerId="LiveId" clId="{248C0A6C-0CC4-8B4C-A15B-18A7AE49A707}" dt="2023-07-02T13:12:28.320" v="40" actId="2696"/>
        <pc:sldMkLst>
          <pc:docMk/>
          <pc:sldMk cId="3309691984" sldId="2731"/>
        </pc:sldMkLst>
      </pc:sldChg>
      <pc:sldChg chg="del">
        <pc:chgData name="Xin Luo" userId="82312ee5779919a4" providerId="LiveId" clId="{248C0A6C-0CC4-8B4C-A15B-18A7AE49A707}" dt="2023-07-02T13:12:28.322" v="41" actId="2696"/>
        <pc:sldMkLst>
          <pc:docMk/>
          <pc:sldMk cId="1199790559" sldId="2732"/>
        </pc:sldMkLst>
      </pc:sldChg>
      <pc:sldChg chg="del">
        <pc:chgData name="Xin Luo" userId="82312ee5779919a4" providerId="LiveId" clId="{248C0A6C-0CC4-8B4C-A15B-18A7AE49A707}" dt="2023-07-02T13:12:28.302" v="33" actId="2696"/>
        <pc:sldMkLst>
          <pc:docMk/>
          <pc:sldMk cId="3625541778" sldId="2733"/>
        </pc:sldMkLst>
      </pc:sldChg>
      <pc:sldChg chg="modSp add del mod setBg">
        <pc:chgData name="Xin Luo" userId="82312ee5779919a4" providerId="LiveId" clId="{248C0A6C-0CC4-8B4C-A15B-18A7AE49A707}" dt="2023-07-02T13:59:45.690" v="74" actId="20577"/>
        <pc:sldMkLst>
          <pc:docMk/>
          <pc:sldMk cId="2241021106" sldId="2734"/>
        </pc:sldMkLst>
        <pc:spChg chg="mod">
          <ac:chgData name="Xin Luo" userId="82312ee5779919a4" providerId="LiveId" clId="{248C0A6C-0CC4-8B4C-A15B-18A7AE49A707}" dt="2023-07-02T13:59:45.690" v="74" actId="20577"/>
          <ac:spMkLst>
            <pc:docMk/>
            <pc:sldMk cId="2241021106" sldId="2734"/>
            <ac:spMk id="24" creationId="{00000000-0000-0000-0000-000000000000}"/>
          </ac:spMkLst>
        </pc:spChg>
      </pc:sldChg>
    </pc:docChg>
  </pc:docChgLst>
  <pc:docChgLst>
    <pc:chgData name="Xin Luo" userId="82312ee5779919a4" providerId="LiveId" clId="{4DB6C473-8E57-A543-81F7-48BE109E8C13}"/>
    <pc:docChg chg="undo custSel addSld delSld modSld sldOrd delMainMaster">
      <pc:chgData name="Xin Luo" userId="82312ee5779919a4" providerId="LiveId" clId="{4DB6C473-8E57-A543-81F7-48BE109E8C13}" dt="2023-02-21T15:10:04.498" v="5724" actId="108"/>
      <pc:docMkLst>
        <pc:docMk/>
      </pc:docMkLst>
      <pc:sldChg chg="addSp delSp modSp mod">
        <pc:chgData name="Xin Luo" userId="82312ee5779919a4" providerId="LiveId" clId="{4DB6C473-8E57-A543-81F7-48BE109E8C13}" dt="2023-02-21T08:54:32.554" v="3595" actId="1076"/>
        <pc:sldMkLst>
          <pc:docMk/>
          <pc:sldMk cId="1576120367" sldId="2387"/>
        </pc:sldMkLst>
        <pc:spChg chg="add del mod">
          <ac:chgData name="Xin Luo" userId="82312ee5779919a4" providerId="LiveId" clId="{4DB6C473-8E57-A543-81F7-48BE109E8C13}" dt="2023-02-21T05:44:22.831" v="2010"/>
          <ac:spMkLst>
            <pc:docMk/>
            <pc:sldMk cId="1576120367" sldId="2387"/>
            <ac:spMk id="4" creationId="{14071939-13A8-68AD-CF24-E66618C9CB95}"/>
          </ac:spMkLst>
        </pc:spChg>
        <pc:spChg chg="add del">
          <ac:chgData name="Xin Luo" userId="82312ee5779919a4" providerId="LiveId" clId="{4DB6C473-8E57-A543-81F7-48BE109E8C13}" dt="2023-02-21T05:42:59.400" v="1996" actId="478"/>
          <ac:spMkLst>
            <pc:docMk/>
            <pc:sldMk cId="1576120367" sldId="2387"/>
            <ac:spMk id="6" creationId="{00000000-0000-0000-0000-000000000000}"/>
          </ac:spMkLst>
        </pc:spChg>
        <pc:spChg chg="del">
          <ac:chgData name="Xin Luo" userId="82312ee5779919a4" providerId="LiveId" clId="{4DB6C473-8E57-A543-81F7-48BE109E8C13}" dt="2023-02-21T05:42:53.918" v="1994" actId="478"/>
          <ac:spMkLst>
            <pc:docMk/>
            <pc:sldMk cId="1576120367" sldId="2387"/>
            <ac:spMk id="7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5:46:39.935" v="2038" actId="478"/>
          <ac:spMkLst>
            <pc:docMk/>
            <pc:sldMk cId="1576120367" sldId="2387"/>
            <ac:spMk id="8" creationId="{5795B555-5780-95D6-6939-E2A2F840CEDB}"/>
          </ac:spMkLst>
        </pc:spChg>
        <pc:spChg chg="add del 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0" creationId="{00000000-0000-0000-0000-000000000000}"/>
          </ac:spMkLst>
        </pc:spChg>
        <pc:spChg chg="mod topLvl">
          <ac:chgData name="Xin Luo" userId="82312ee5779919a4" providerId="LiveId" clId="{4DB6C473-8E57-A543-81F7-48BE109E8C13}" dt="2023-02-21T05:47:15.440" v="2044" actId="164"/>
          <ac:spMkLst>
            <pc:docMk/>
            <pc:sldMk cId="1576120367" sldId="2387"/>
            <ac:spMk id="12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3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4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5" creationId="{00000000-0000-0000-0000-000000000000}"/>
          </ac:spMkLst>
        </pc:spChg>
        <pc:spChg chg="mod">
          <ac:chgData name="Xin Luo" userId="82312ee5779919a4" providerId="LiveId" clId="{4DB6C473-8E57-A543-81F7-48BE109E8C13}" dt="2023-02-21T05:45:26.754" v="2016" actId="207"/>
          <ac:spMkLst>
            <pc:docMk/>
            <pc:sldMk cId="1576120367" sldId="2387"/>
            <ac:spMk id="16" creationId="{00000000-0000-0000-0000-000000000000}"/>
          </ac:spMkLst>
        </pc:spChg>
        <pc:grpChg chg="add del mod">
          <ac:chgData name="Xin Luo" userId="82312ee5779919a4" providerId="LiveId" clId="{4DB6C473-8E57-A543-81F7-48BE109E8C13}" dt="2023-02-21T08:54:26.670" v="3594" actId="478"/>
          <ac:grpSpMkLst>
            <pc:docMk/>
            <pc:sldMk cId="1576120367" sldId="2387"/>
            <ac:grpSpMk id="2" creationId="{390AEDC4-AC8C-713C-F926-259F989CB162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3" creationId="{12ED16A1-79B8-7DB1-1CC1-250B051BAD58}"/>
          </ac:grpSpMkLst>
        </pc:grpChg>
        <pc:grpChg chg="add del mod">
          <ac:chgData name="Xin Luo" userId="82312ee5779919a4" providerId="LiveId" clId="{4DB6C473-8E57-A543-81F7-48BE109E8C13}" dt="2023-02-21T05:45:51.755" v="2019" actId="165"/>
          <ac:grpSpMkLst>
            <pc:docMk/>
            <pc:sldMk cId="1576120367" sldId="2387"/>
            <ac:grpSpMk id="5" creationId="{8F30E2E3-F8BB-EDF1-8726-1256D1547BF7}"/>
          </ac:grpSpMkLst>
        </pc:grpChg>
        <pc:grpChg chg="add mod">
          <ac:chgData name="Xin Luo" userId="82312ee5779919a4" providerId="LiveId" clId="{4DB6C473-8E57-A543-81F7-48BE109E8C13}" dt="2023-02-21T08:54:32.554" v="3595" actId="1076"/>
          <ac:grpSpMkLst>
            <pc:docMk/>
            <pc:sldMk cId="1576120367" sldId="2387"/>
            <ac:grpSpMk id="9" creationId="{84B9B8D5-4BCC-CDFF-1E13-B005060A8BDF}"/>
          </ac:grpSpMkLst>
        </pc:grpChg>
      </pc:sldChg>
      <pc:sldChg chg="del">
        <pc:chgData name="Xin Luo" userId="82312ee5779919a4" providerId="LiveId" clId="{4DB6C473-8E57-A543-81F7-48BE109E8C13}" dt="2023-02-21T08:54:15.767" v="3575" actId="2696"/>
        <pc:sldMkLst>
          <pc:docMk/>
          <pc:sldMk cId="0" sldId="2446"/>
        </pc:sldMkLst>
      </pc:sldChg>
      <pc:sldChg chg="modSp mod ord">
        <pc:chgData name="Xin Luo" userId="82312ee5779919a4" providerId="LiveId" clId="{4DB6C473-8E57-A543-81F7-48BE109E8C13}" dt="2023-02-21T06:59:18.091" v="3225" actId="20578"/>
        <pc:sldMkLst>
          <pc:docMk/>
          <pc:sldMk cId="2415901206" sldId="2447"/>
        </pc:sldMkLst>
        <pc:spChg chg="mod">
          <ac:chgData name="Xin Luo" userId="82312ee5779919a4" providerId="LiveId" clId="{4DB6C473-8E57-A543-81F7-48BE109E8C13}" dt="2023-02-21T03:26:36.249" v="1977" actId="20577"/>
          <ac:spMkLst>
            <pc:docMk/>
            <pc:sldMk cId="2415901206" sldId="2447"/>
            <ac:spMk id="7" creationId="{00000000-0000-0000-0000-000000000000}"/>
          </ac:spMkLst>
        </pc:spChg>
      </pc:sldChg>
      <pc:sldChg chg="addSp delSp modSp mod ord">
        <pc:chgData name="Xin Luo" userId="82312ee5779919a4" providerId="LiveId" clId="{4DB6C473-8E57-A543-81F7-48BE109E8C13}" dt="2023-02-21T07:23:56.843" v="3356" actId="20577"/>
        <pc:sldMkLst>
          <pc:docMk/>
          <pc:sldMk cId="4067577602" sldId="2605"/>
        </pc:sldMkLst>
        <pc:spChg chg="mod">
          <ac:chgData name="Xin Luo" userId="82312ee5779919a4" providerId="LiveId" clId="{4DB6C473-8E57-A543-81F7-48BE109E8C13}" dt="2023-02-21T07:23:56.843" v="3356" actId="20577"/>
          <ac:spMkLst>
            <pc:docMk/>
            <pc:sldMk cId="4067577602" sldId="260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3:26:50.232" v="1984" actId="20577"/>
          <ac:spMkLst>
            <pc:docMk/>
            <pc:sldMk cId="4067577602" sldId="2605"/>
            <ac:spMk id="3" creationId="{00000000-0000-0000-0000-000000000000}"/>
          </ac:spMkLst>
        </pc:spChg>
        <pc:spChg chg="add del mod">
          <ac:chgData name="Xin Luo" userId="82312ee5779919a4" providerId="LiveId" clId="{4DB6C473-8E57-A543-81F7-48BE109E8C13}" dt="2023-02-21T07:21:29.220" v="3297"/>
          <ac:spMkLst>
            <pc:docMk/>
            <pc:sldMk cId="4067577602" sldId="2605"/>
            <ac:spMk id="4" creationId="{6043EA4A-1AB3-028D-434C-C16CE58B3A2A}"/>
          </ac:spMkLst>
        </pc:spChg>
        <pc:spChg chg="add mod">
          <ac:chgData name="Xin Luo" userId="82312ee5779919a4" providerId="LiveId" clId="{4DB6C473-8E57-A543-81F7-48BE109E8C13}" dt="2023-02-21T07:23:29.335" v="3346" actId="1076"/>
          <ac:spMkLst>
            <pc:docMk/>
            <pc:sldMk cId="4067577602" sldId="2605"/>
            <ac:spMk id="5" creationId="{8CB3051E-1455-F2D6-027A-C359D1264B18}"/>
          </ac:spMkLst>
        </pc:spChg>
        <pc:spChg chg="del">
          <ac:chgData name="Xin Luo" userId="82312ee5779919a4" providerId="LiveId" clId="{4DB6C473-8E57-A543-81F7-48BE109E8C13}" dt="2023-02-21T05:48:10.681" v="2114" actId="478"/>
          <ac:spMkLst>
            <pc:docMk/>
            <pc:sldMk cId="4067577602" sldId="26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7:11:29.463" v="3277" actId="2710"/>
          <ac:spMkLst>
            <pc:docMk/>
            <pc:sldMk cId="4067577602" sldId="26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5:48:06.479" v="2112" actId="478"/>
          <ac:picMkLst>
            <pc:docMk/>
            <pc:sldMk cId="4067577602" sldId="26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5:48:08.245" v="2113" actId="478"/>
          <ac:picMkLst>
            <pc:docMk/>
            <pc:sldMk cId="4067577602" sldId="2605"/>
            <ac:picMk id="14" creationId="{0637D38F-D0BE-5E7D-7891-2D7FAA4B4ED9}"/>
          </ac:picMkLst>
        </pc:picChg>
        <pc:picChg chg="add mod">
          <ac:chgData name="Xin Luo" userId="82312ee5779919a4" providerId="LiveId" clId="{4DB6C473-8E57-A543-81F7-48BE109E8C13}" dt="2023-02-21T07:23:29.335" v="3346" actId="1076"/>
          <ac:picMkLst>
            <pc:docMk/>
            <pc:sldMk cId="4067577602" sldId="2605"/>
            <ac:picMk id="1026" creationId="{9270A6EE-B03E-77C5-630F-E811251395A0}"/>
          </ac:picMkLst>
        </pc:picChg>
      </pc:sldChg>
      <pc:sldChg chg="del">
        <pc:chgData name="Xin Luo" userId="82312ee5779919a4" providerId="LiveId" clId="{4DB6C473-8E57-A543-81F7-48BE109E8C13}" dt="2023-02-21T14:49:50.253" v="5372" actId="2696"/>
        <pc:sldMkLst>
          <pc:docMk/>
          <pc:sldMk cId="963926578" sldId="2613"/>
        </pc:sldMkLst>
      </pc:sldChg>
      <pc:sldChg chg="del">
        <pc:chgData name="Xin Luo" userId="82312ee5779919a4" providerId="LiveId" clId="{4DB6C473-8E57-A543-81F7-48BE109E8C13}" dt="2023-02-21T14:49:50.286" v="5373" actId="2696"/>
        <pc:sldMkLst>
          <pc:docMk/>
          <pc:sldMk cId="1377829391" sldId="2689"/>
        </pc:sldMkLst>
      </pc:sldChg>
      <pc:sldChg chg="del">
        <pc:chgData name="Xin Luo" userId="82312ee5779919a4" providerId="LiveId" clId="{4DB6C473-8E57-A543-81F7-48BE109E8C13}" dt="2023-02-21T14:49:50.299" v="5374" actId="2696"/>
        <pc:sldMkLst>
          <pc:docMk/>
          <pc:sldMk cId="2843640805" sldId="2704"/>
        </pc:sldMkLst>
      </pc:sldChg>
      <pc:sldChg chg="delSp modSp add mod ord">
        <pc:chgData name="Xin Luo" userId="82312ee5779919a4" providerId="LiveId" clId="{4DB6C473-8E57-A543-81F7-48BE109E8C13}" dt="2023-02-21T05:54:53.172" v="2328" actId="113"/>
        <pc:sldMkLst>
          <pc:docMk/>
          <pc:sldMk cId="2688334957" sldId="2705"/>
        </pc:sldMkLst>
        <pc:spChg chg="mod">
          <ac:chgData name="Xin Luo" userId="82312ee5779919a4" providerId="LiveId" clId="{4DB6C473-8E57-A543-81F7-48BE109E8C13}" dt="2023-02-21T03:04:15.029" v="17" actId="20577"/>
          <ac:spMkLst>
            <pc:docMk/>
            <pc:sldMk cId="2688334957" sldId="2705"/>
            <ac:spMk id="2" creationId="{631AADB6-C88A-D817-4683-FC087E4E240F}"/>
          </ac:spMkLst>
        </pc:spChg>
        <pc:spChg chg="del">
          <ac:chgData name="Xin Luo" userId="82312ee5779919a4" providerId="LiveId" clId="{4DB6C473-8E57-A543-81F7-48BE109E8C13}" dt="2023-02-21T03:04:17.351" v="18" actId="478"/>
          <ac:spMkLst>
            <pc:docMk/>
            <pc:sldMk cId="2688334957" sldId="2705"/>
            <ac:spMk id="15" creationId="{32C45697-89D7-5F4B-C2BC-3A7FBC2C544B}"/>
          </ac:spMkLst>
        </pc:spChg>
        <pc:spChg chg="mod">
          <ac:chgData name="Xin Luo" userId="82312ee5779919a4" providerId="LiveId" clId="{4DB6C473-8E57-A543-81F7-48BE109E8C13}" dt="2023-02-21T05:54:53.172" v="2328" actId="113"/>
          <ac:spMkLst>
            <pc:docMk/>
            <pc:sldMk cId="2688334957" sldId="2705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03:04:18.544" v="20" actId="478"/>
          <ac:picMkLst>
            <pc:docMk/>
            <pc:sldMk cId="2688334957" sldId="2705"/>
            <ac:picMk id="10" creationId="{492CAE81-3897-13BB-6E5A-74F2AC5F581A}"/>
          </ac:picMkLst>
        </pc:picChg>
        <pc:picChg chg="del">
          <ac:chgData name="Xin Luo" userId="82312ee5779919a4" providerId="LiveId" clId="{4DB6C473-8E57-A543-81F7-48BE109E8C13}" dt="2023-02-21T03:04:17.947" v="19" actId="478"/>
          <ac:picMkLst>
            <pc:docMk/>
            <pc:sldMk cId="2688334957" sldId="2705"/>
            <ac:picMk id="14" creationId="{0637D38F-D0BE-5E7D-7891-2D7FAA4B4ED9}"/>
          </ac:picMkLst>
        </pc:picChg>
      </pc:sldChg>
      <pc:sldChg chg="modSp add mod">
        <pc:chgData name="Xin Luo" userId="82312ee5779919a4" providerId="LiveId" clId="{4DB6C473-8E57-A543-81F7-48BE109E8C13}" dt="2023-02-21T05:59:45.306" v="2357" actId="2711"/>
        <pc:sldMkLst>
          <pc:docMk/>
          <pc:sldMk cId="2464444856" sldId="2706"/>
        </pc:sldMkLst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3" creationId="{00000000-0000-0000-0000-000000000000}"/>
          </ac:spMkLst>
        </pc:spChg>
        <pc:spChg chg="mod">
          <ac:chgData name="Xin Luo" userId="82312ee5779919a4" providerId="LiveId" clId="{4DB6C473-8E57-A543-81F7-48BE109E8C13}" dt="2023-02-21T05:59:45.306" v="2357" actId="2711"/>
          <ac:spMkLst>
            <pc:docMk/>
            <pc:sldMk cId="2464444856" sldId="2706"/>
            <ac:spMk id="17" creationId="{9E05FFCA-3371-AF5C-381D-71D984055F5A}"/>
          </ac:spMkLst>
        </pc:spChg>
      </pc:sldChg>
      <pc:sldChg chg="modSp add mod">
        <pc:chgData name="Xin Luo" userId="82312ee5779919a4" providerId="LiveId" clId="{4DB6C473-8E57-A543-81F7-48BE109E8C13}" dt="2023-02-21T06:00:27.005" v="2362" actId="113"/>
        <pc:sldMkLst>
          <pc:docMk/>
          <pc:sldMk cId="1602808061" sldId="2707"/>
        </pc:sldMkLst>
        <pc:spChg chg="mod">
          <ac:chgData name="Xin Luo" userId="82312ee5779919a4" providerId="LiveId" clId="{4DB6C473-8E57-A543-81F7-48BE109E8C13}" dt="2023-02-21T03:16:48.798" v="1289" actId="20577"/>
          <ac:spMkLst>
            <pc:docMk/>
            <pc:sldMk cId="1602808061" sldId="2707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00:27.005" v="2362" actId="113"/>
          <ac:spMkLst>
            <pc:docMk/>
            <pc:sldMk cId="1602808061" sldId="2707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3:24:12.660" v="1798" actId="207"/>
        <pc:sldMkLst>
          <pc:docMk/>
          <pc:sldMk cId="1658607177" sldId="2708"/>
        </pc:sldMkLst>
        <pc:spChg chg="add mod">
          <ac:chgData name="Xin Luo" userId="82312ee5779919a4" providerId="LiveId" clId="{4DB6C473-8E57-A543-81F7-48BE109E8C13}" dt="2023-02-21T03:24:12.660" v="1798" actId="207"/>
          <ac:spMkLst>
            <pc:docMk/>
            <pc:sldMk cId="1658607177" sldId="2708"/>
            <ac:spMk id="3" creationId="{E375549C-74EF-2C8F-6432-2C52B803FB1B}"/>
          </ac:spMkLst>
        </pc:spChg>
        <pc:spChg chg="mod">
          <ac:chgData name="Xin Luo" userId="82312ee5779919a4" providerId="LiveId" clId="{4DB6C473-8E57-A543-81F7-48BE109E8C13}" dt="2023-02-21T03:22:03.139" v="1731" actId="20577"/>
          <ac:spMkLst>
            <pc:docMk/>
            <pc:sldMk cId="1658607177" sldId="2708"/>
            <ac:spMk id="24" creationId="{00000000-0000-0000-0000-000000000000}"/>
          </ac:spMkLst>
        </pc:spChg>
        <pc:picChg chg="mod">
          <ac:chgData name="Xin Luo" userId="82312ee5779919a4" providerId="LiveId" clId="{4DB6C473-8E57-A543-81F7-48BE109E8C13}" dt="2023-02-21T03:23:29.344" v="1786" actId="1076"/>
          <ac:picMkLst>
            <pc:docMk/>
            <pc:sldMk cId="1658607177" sldId="2708"/>
            <ac:picMk id="4" creationId="{C5A20417-E7CA-C285-EB98-9BD26873E83E}"/>
          </ac:picMkLst>
        </pc:picChg>
      </pc:sldChg>
      <pc:sldChg chg="add del setBg">
        <pc:chgData name="Xin Luo" userId="82312ee5779919a4" providerId="LiveId" clId="{4DB6C473-8E57-A543-81F7-48BE109E8C13}" dt="2023-02-21T03:21:36.224" v="1707"/>
        <pc:sldMkLst>
          <pc:docMk/>
          <pc:sldMk cId="3430641667" sldId="2708"/>
        </pc:sldMkLst>
      </pc:sldChg>
      <pc:sldChg chg="modSp add mod ord">
        <pc:chgData name="Xin Luo" userId="82312ee5779919a4" providerId="LiveId" clId="{4DB6C473-8E57-A543-81F7-48BE109E8C13}" dt="2023-02-21T07:27:15.123" v="3399" actId="20578"/>
        <pc:sldMkLst>
          <pc:docMk/>
          <pc:sldMk cId="1257969106" sldId="2709"/>
        </pc:sldMkLst>
        <pc:spChg chg="mod">
          <ac:chgData name="Xin Luo" userId="82312ee5779919a4" providerId="LiveId" clId="{4DB6C473-8E57-A543-81F7-48BE109E8C13}" dt="2023-02-21T05:47:38.868" v="2080" actId="20577"/>
          <ac:spMkLst>
            <pc:docMk/>
            <pc:sldMk cId="1257969106" sldId="2709"/>
            <ac:spMk id="7" creationId="{00000000-0000-0000-0000-000000000000}"/>
          </ac:spMkLst>
        </pc:spChg>
      </pc:sldChg>
      <pc:sldChg chg="add del setBg">
        <pc:chgData name="Xin Luo" userId="82312ee5779919a4" providerId="LiveId" clId="{4DB6C473-8E57-A543-81F7-48BE109E8C13}" dt="2023-02-21T03:22:38.148" v="1735"/>
        <pc:sldMkLst>
          <pc:docMk/>
          <pc:sldMk cId="2068292362" sldId="2709"/>
        </pc:sldMkLst>
      </pc:sldChg>
      <pc:sldChg chg="add del setBg">
        <pc:chgData name="Xin Luo" userId="82312ee5779919a4" providerId="LiveId" clId="{4DB6C473-8E57-A543-81F7-48BE109E8C13}" dt="2023-02-21T03:22:29.206" v="1733"/>
        <pc:sldMkLst>
          <pc:docMk/>
          <pc:sldMk cId="4244071672" sldId="2709"/>
        </pc:sldMkLst>
      </pc:sldChg>
      <pc:sldChg chg="modSp add del mod">
        <pc:chgData name="Xin Luo" userId="82312ee5779919a4" providerId="LiveId" clId="{4DB6C473-8E57-A543-81F7-48BE109E8C13}" dt="2023-02-21T12:49:10.754" v="4207" actId="2696"/>
        <pc:sldMkLst>
          <pc:docMk/>
          <pc:sldMk cId="4096743637" sldId="2710"/>
        </pc:sldMkLst>
        <pc:spChg chg="mod">
          <ac:chgData name="Xin Luo" userId="82312ee5779919a4" providerId="LiveId" clId="{4DB6C473-8E57-A543-81F7-48BE109E8C13}" dt="2023-02-21T05:47:46.587" v="2093" actId="20577"/>
          <ac:spMkLst>
            <pc:docMk/>
            <pc:sldMk cId="4096743637" sldId="2710"/>
            <ac:spMk id="7" creationId="{00000000-0000-0000-0000-000000000000}"/>
          </ac:spMkLst>
        </pc:spChg>
      </pc:sldChg>
      <pc:sldChg chg="addSp delSp modSp add mod">
        <pc:chgData name="Xin Luo" userId="82312ee5779919a4" providerId="LiveId" clId="{4DB6C473-8E57-A543-81F7-48BE109E8C13}" dt="2023-02-21T15:08:47.651" v="5619" actId="113"/>
        <pc:sldMkLst>
          <pc:docMk/>
          <pc:sldMk cId="2744383376" sldId="2711"/>
        </pc:sldMkLst>
        <pc:spChg chg="mod">
          <ac:chgData name="Xin Luo" userId="82312ee5779919a4" providerId="LiveId" clId="{4DB6C473-8E57-A543-81F7-48BE109E8C13}" dt="2023-02-21T07:01:42.969" v="3272" actId="20577"/>
          <ac:spMkLst>
            <pc:docMk/>
            <pc:sldMk cId="2744383376" sldId="2711"/>
            <ac:spMk id="2" creationId="{631AADB6-C88A-D817-4683-FC087E4E240F}"/>
          </ac:spMkLst>
        </pc:spChg>
        <pc:spChg chg="add del">
          <ac:chgData name="Xin Luo" userId="82312ee5779919a4" providerId="LiveId" clId="{4DB6C473-8E57-A543-81F7-48BE109E8C13}" dt="2023-02-21T06:08:19.635" v="2522" actId="22"/>
          <ac:spMkLst>
            <pc:docMk/>
            <pc:sldMk cId="2744383376" sldId="2711"/>
            <ac:spMk id="5" creationId="{9005BDE5-6349-121C-B95F-5D695486765F}"/>
          </ac:spMkLst>
        </pc:spChg>
        <pc:spChg chg="add del mod">
          <ac:chgData name="Xin Luo" userId="82312ee5779919a4" providerId="LiveId" clId="{4DB6C473-8E57-A543-81F7-48BE109E8C13}" dt="2023-02-21T06:36:09.199" v="3158" actId="478"/>
          <ac:spMkLst>
            <pc:docMk/>
            <pc:sldMk cId="2744383376" sldId="2711"/>
            <ac:spMk id="7" creationId="{508CFB8D-1428-2D03-7C0B-F181DD0AC3B0}"/>
          </ac:spMkLst>
        </pc:spChg>
        <pc:spChg chg="add del mod">
          <ac:chgData name="Xin Luo" userId="82312ee5779919a4" providerId="LiveId" clId="{4DB6C473-8E57-A543-81F7-48BE109E8C13}" dt="2023-02-21T06:35:09.270" v="3110" actId="478"/>
          <ac:spMkLst>
            <pc:docMk/>
            <pc:sldMk cId="2744383376" sldId="2711"/>
            <ac:spMk id="8" creationId="{FE049113-DA9A-B499-A9F7-CE696334739C}"/>
          </ac:spMkLst>
        </pc:spChg>
        <pc:spChg chg="add del">
          <ac:chgData name="Xin Luo" userId="82312ee5779919a4" providerId="LiveId" clId="{4DB6C473-8E57-A543-81F7-48BE109E8C13}" dt="2023-02-21T06:24:41.792" v="2925" actId="22"/>
          <ac:spMkLst>
            <pc:docMk/>
            <pc:sldMk cId="2744383376" sldId="2711"/>
            <ac:spMk id="10" creationId="{2A70B923-8B0E-BFB6-100F-07B5471C1335}"/>
          </ac:spMkLst>
        </pc:spChg>
        <pc:spChg chg="add del mod">
          <ac:chgData name="Xin Luo" userId="82312ee5779919a4" providerId="LiveId" clId="{4DB6C473-8E57-A543-81F7-48BE109E8C13}" dt="2023-02-21T06:36:24.547" v="3163" actId="478"/>
          <ac:spMkLst>
            <pc:docMk/>
            <pc:sldMk cId="2744383376" sldId="2711"/>
            <ac:spMk id="12" creationId="{7AC7943F-2EEF-E2BC-7188-7457E9CCE47B}"/>
          </ac:spMkLst>
        </pc:spChg>
        <pc:spChg chg="add del mod">
          <ac:chgData name="Xin Luo" userId="82312ee5779919a4" providerId="LiveId" clId="{4DB6C473-8E57-A543-81F7-48BE109E8C13}" dt="2023-02-21T06:36:21.741" v="3162" actId="478"/>
          <ac:spMkLst>
            <pc:docMk/>
            <pc:sldMk cId="2744383376" sldId="2711"/>
            <ac:spMk id="13" creationId="{4D3246D5-B603-994F-3AE4-6B8ADC01AFBD}"/>
          </ac:spMkLst>
        </pc:spChg>
        <pc:spChg chg="add del mod">
          <ac:chgData name="Xin Luo" userId="82312ee5779919a4" providerId="LiveId" clId="{4DB6C473-8E57-A543-81F7-48BE109E8C13}" dt="2023-02-21T06:34:25.015" v="3081" actId="478"/>
          <ac:spMkLst>
            <pc:docMk/>
            <pc:sldMk cId="2744383376" sldId="2711"/>
            <ac:spMk id="15" creationId="{E4EF7755-FC04-518B-64D9-6CC2D64CFD40}"/>
          </ac:spMkLst>
        </pc:spChg>
        <pc:spChg chg="mod">
          <ac:chgData name="Xin Luo" userId="82312ee5779919a4" providerId="LiveId" clId="{4DB6C473-8E57-A543-81F7-48BE109E8C13}" dt="2023-02-21T15:07:43.844" v="5615" actId="1038"/>
          <ac:spMkLst>
            <pc:docMk/>
            <pc:sldMk cId="2744383376" sldId="2711"/>
            <ac:spMk id="17" creationId="{9E05FFCA-3371-AF5C-381D-71D984055F5A}"/>
          </ac:spMkLst>
        </pc:spChg>
        <pc:spChg chg="add mod">
          <ac:chgData name="Xin Luo" userId="82312ee5779919a4" providerId="LiveId" clId="{4DB6C473-8E57-A543-81F7-48BE109E8C13}" dt="2023-02-21T15:08:47.651" v="5619" actId="113"/>
          <ac:spMkLst>
            <pc:docMk/>
            <pc:sldMk cId="2744383376" sldId="2711"/>
            <ac:spMk id="18" creationId="{9D310AF3-A081-4032-01C0-C288D4F7AC53}"/>
          </ac:spMkLst>
        </pc:spChg>
      </pc:sldChg>
      <pc:sldChg chg="delSp modSp add del mod">
        <pc:chgData name="Xin Luo" userId="82312ee5779919a4" providerId="LiveId" clId="{4DB6C473-8E57-A543-81F7-48BE109E8C13}" dt="2023-02-21T07:27:24.620" v="3402" actId="2696"/>
        <pc:sldMkLst>
          <pc:docMk/>
          <pc:sldMk cId="1581220802" sldId="2712"/>
        </pc:sldMkLst>
        <pc:spChg chg="mod">
          <ac:chgData name="Xin Luo" userId="82312ee5779919a4" providerId="LiveId" clId="{4DB6C473-8E57-A543-81F7-48BE109E8C13}" dt="2023-02-21T07:01:48.402" v="3274" actId="20577"/>
          <ac:spMkLst>
            <pc:docMk/>
            <pc:sldMk cId="1581220802" sldId="2712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6:58:28.109" v="3222" actId="20577"/>
          <ac:spMkLst>
            <pc:docMk/>
            <pc:sldMk cId="1581220802" sldId="2712"/>
            <ac:spMk id="3" creationId="{00000000-0000-0000-0000-000000000000}"/>
          </ac:spMkLst>
        </pc:spChg>
        <pc:spChg chg="del mod">
          <ac:chgData name="Xin Luo" userId="82312ee5779919a4" providerId="LiveId" clId="{4DB6C473-8E57-A543-81F7-48BE109E8C13}" dt="2023-02-21T07:24:25.709" v="3365"/>
          <ac:spMkLst>
            <pc:docMk/>
            <pc:sldMk cId="1581220802" sldId="2712"/>
            <ac:spMk id="17" creationId="{9E05FFCA-3371-AF5C-381D-71D984055F5A}"/>
          </ac:spMkLst>
        </pc:spChg>
      </pc:sldChg>
      <pc:sldChg chg="modSp add del mod">
        <pc:chgData name="Xin Luo" userId="82312ee5779919a4" providerId="LiveId" clId="{4DB6C473-8E57-A543-81F7-48BE109E8C13}" dt="2023-02-21T07:24:13.066" v="3357" actId="2696"/>
        <pc:sldMkLst>
          <pc:docMk/>
          <pc:sldMk cId="2395170792" sldId="2713"/>
        </pc:sldMkLst>
        <pc:spChg chg="mod">
          <ac:chgData name="Xin Luo" userId="82312ee5779919a4" providerId="LiveId" clId="{4DB6C473-8E57-A543-81F7-48BE109E8C13}" dt="2023-02-21T06:15:05.106" v="2898" actId="20577"/>
          <ac:spMkLst>
            <pc:docMk/>
            <pc:sldMk cId="2395170792" sldId="2713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07:23:52.393" v="3353" actId="20577"/>
        <pc:sldMkLst>
          <pc:docMk/>
          <pc:sldMk cId="280619949" sldId="2714"/>
        </pc:sldMkLst>
        <pc:spChg chg="mod">
          <ac:chgData name="Xin Luo" userId="82312ee5779919a4" providerId="LiveId" clId="{4DB6C473-8E57-A543-81F7-48BE109E8C13}" dt="2023-02-21T07:23:52.393" v="3353" actId="20577"/>
          <ac:spMkLst>
            <pc:docMk/>
            <pc:sldMk cId="280619949" sldId="2714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13:49.998" v="3283" actId="404"/>
          <ac:spMkLst>
            <pc:docMk/>
            <pc:sldMk cId="280619949" sldId="2714"/>
            <ac:spMk id="17" creationId="{9E05FFCA-3371-AF5C-381D-71D984055F5A}"/>
          </ac:spMkLst>
        </pc:spChg>
        <pc:picChg chg="add mod">
          <ac:chgData name="Xin Luo" userId="82312ee5779919a4" providerId="LiveId" clId="{4DB6C473-8E57-A543-81F7-48BE109E8C13}" dt="2023-02-21T07:23:39.455" v="3348" actId="14100"/>
          <ac:picMkLst>
            <pc:docMk/>
            <pc:sldMk cId="280619949" sldId="2714"/>
            <ac:picMk id="5" creationId="{0604E948-208D-161C-F579-7EA72A1F42DC}"/>
          </ac:picMkLst>
        </pc:picChg>
      </pc:sldChg>
      <pc:sldChg chg="addSp modSp add mod">
        <pc:chgData name="Xin Luo" userId="82312ee5779919a4" providerId="LiveId" clId="{4DB6C473-8E57-A543-81F7-48BE109E8C13}" dt="2023-02-21T13:47:35.461" v="4912" actId="1076"/>
        <pc:sldMkLst>
          <pc:docMk/>
          <pc:sldMk cId="3852391939" sldId="2715"/>
        </pc:sldMkLst>
        <pc:spChg chg="mod">
          <ac:chgData name="Xin Luo" userId="82312ee5779919a4" providerId="LiveId" clId="{4DB6C473-8E57-A543-81F7-48BE109E8C13}" dt="2023-02-21T13:06:48.362" v="4245" actId="20577"/>
          <ac:spMkLst>
            <pc:docMk/>
            <pc:sldMk cId="3852391939" sldId="2715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07:43:23.802" v="3522" actId="20577"/>
          <ac:spMkLst>
            <pc:docMk/>
            <pc:sldMk cId="3852391939" sldId="2715"/>
            <ac:spMk id="3" creationId="{00000000-0000-0000-0000-000000000000}"/>
          </ac:spMkLst>
        </pc:spChg>
        <pc:spChg chg="add mod">
          <ac:chgData name="Xin Luo" userId="82312ee5779919a4" providerId="LiveId" clId="{4DB6C473-8E57-A543-81F7-48BE109E8C13}" dt="2023-02-21T13:41:38.670" v="4903" actId="20577"/>
          <ac:spMkLst>
            <pc:docMk/>
            <pc:sldMk cId="3852391939" sldId="2715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7:35.461" v="4912" actId="1076"/>
          <ac:picMkLst>
            <pc:docMk/>
            <pc:sldMk cId="3852391939" sldId="2715"/>
            <ac:picMk id="2050" creationId="{8F8FBDFD-CF37-F4FE-58FA-9350A0CDABC7}"/>
          </ac:picMkLst>
        </pc:picChg>
      </pc:sldChg>
      <pc:sldChg chg="addSp modSp add mod ord">
        <pc:chgData name="Xin Luo" userId="82312ee5779919a4" providerId="LiveId" clId="{4DB6C473-8E57-A543-81F7-48BE109E8C13}" dt="2023-02-21T13:15:30.678" v="4562" actId="1035"/>
        <pc:sldMkLst>
          <pc:docMk/>
          <pc:sldMk cId="3026715585" sldId="2716"/>
        </pc:sldMkLst>
        <pc:spChg chg="mod">
          <ac:chgData name="Xin Luo" userId="82312ee5779919a4" providerId="LiveId" clId="{4DB6C473-8E57-A543-81F7-48BE109E8C13}" dt="2023-02-21T07:27:17.840" v="3401" actId="20577"/>
          <ac:spMkLst>
            <pc:docMk/>
            <pc:sldMk cId="3026715585" sldId="2716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3:15:30.678" v="4562" actId="1035"/>
          <ac:spMkLst>
            <pc:docMk/>
            <pc:sldMk cId="3026715585" sldId="2716"/>
            <ac:spMk id="4" creationId="{B31A8325-31D8-6F06-6D89-E39763C56875}"/>
          </ac:spMkLst>
        </pc:spChg>
        <pc:spChg chg="mod">
          <ac:chgData name="Xin Luo" userId="82312ee5779919a4" providerId="LiveId" clId="{4DB6C473-8E57-A543-81F7-48BE109E8C13}" dt="2023-02-21T12:48:49.893" v="4206" actId="1076"/>
          <ac:spMkLst>
            <pc:docMk/>
            <pc:sldMk cId="3026715585" sldId="2716"/>
            <ac:spMk id="17" creationId="{9E05FFCA-3371-AF5C-381D-71D984055F5A}"/>
          </ac:spMkLst>
        </pc:spChg>
      </pc:sldChg>
      <pc:sldChg chg="addSp modSp add mod">
        <pc:chgData name="Xin Luo" userId="82312ee5779919a4" providerId="LiveId" clId="{4DB6C473-8E57-A543-81F7-48BE109E8C13}" dt="2023-02-21T13:48:38.001" v="4936" actId="1076"/>
        <pc:sldMkLst>
          <pc:docMk/>
          <pc:sldMk cId="4136986794" sldId="2717"/>
        </pc:sldMkLst>
        <pc:spChg chg="mod">
          <ac:chgData name="Xin Luo" userId="82312ee5779919a4" providerId="LiveId" clId="{4DB6C473-8E57-A543-81F7-48BE109E8C13}" dt="2023-02-21T13:48:32.535" v="4933" actId="1035"/>
          <ac:spMkLst>
            <pc:docMk/>
            <pc:sldMk cId="4136986794" sldId="2717"/>
            <ac:spMk id="5" creationId="{FCD10A89-5E0E-5D73-1D4F-9E11D943B29C}"/>
          </ac:spMkLst>
        </pc:spChg>
        <pc:picChg chg="add mod">
          <ac:chgData name="Xin Luo" userId="82312ee5779919a4" providerId="LiveId" clId="{4DB6C473-8E57-A543-81F7-48BE109E8C13}" dt="2023-02-21T13:48:38.001" v="4936" actId="1076"/>
          <ac:picMkLst>
            <pc:docMk/>
            <pc:sldMk cId="4136986794" sldId="2717"/>
            <ac:picMk id="6" creationId="{2260B411-AFF0-1E09-142B-45C9F88562F7}"/>
          </ac:picMkLst>
        </pc:picChg>
      </pc:sldChg>
      <pc:sldChg chg="addSp delSp modSp add mod">
        <pc:chgData name="Xin Luo" userId="82312ee5779919a4" providerId="LiveId" clId="{4DB6C473-8E57-A543-81F7-48BE109E8C13}" dt="2023-02-21T14:08:09.514" v="5152" actId="1035"/>
        <pc:sldMkLst>
          <pc:docMk/>
          <pc:sldMk cId="1778017482" sldId="2718"/>
        </pc:sldMkLst>
        <pc:spChg chg="mod">
          <ac:chgData name="Xin Luo" userId="82312ee5779919a4" providerId="LiveId" clId="{4DB6C473-8E57-A543-81F7-48BE109E8C13}" dt="2023-02-21T14:08:07.366" v="5145" actId="1035"/>
          <ac:spMkLst>
            <pc:docMk/>
            <pc:sldMk cId="1778017482" sldId="2718"/>
            <ac:spMk id="5" creationId="{FCD10A89-5E0E-5D73-1D4F-9E11D943B29C}"/>
          </ac:spMkLst>
        </pc:spChg>
        <pc:picChg chg="del">
          <ac:chgData name="Xin Luo" userId="82312ee5779919a4" providerId="LiveId" clId="{4DB6C473-8E57-A543-81F7-48BE109E8C13}" dt="2023-02-21T13:48:49.937" v="4938" actId="478"/>
          <ac:picMkLst>
            <pc:docMk/>
            <pc:sldMk cId="1778017482" sldId="2718"/>
            <ac:picMk id="6" creationId="{2260B411-AFF0-1E09-142B-45C9F88562F7}"/>
          </ac:picMkLst>
        </pc:picChg>
        <pc:picChg chg="add mod">
          <ac:chgData name="Xin Luo" userId="82312ee5779919a4" providerId="LiveId" clId="{4DB6C473-8E57-A543-81F7-48BE109E8C13}" dt="2023-02-21T14:08:09.514" v="5152" actId="1035"/>
          <ac:picMkLst>
            <pc:docMk/>
            <pc:sldMk cId="1778017482" sldId="2718"/>
            <ac:picMk id="3074" creationId="{3E8CF22C-6E5D-0AAE-1F79-795E8B77EEF7}"/>
          </ac:picMkLst>
        </pc:picChg>
      </pc:sldChg>
      <pc:sldChg chg="delSp modSp add mod">
        <pc:chgData name="Xin Luo" userId="82312ee5779919a4" providerId="LiveId" clId="{4DB6C473-8E57-A543-81F7-48BE109E8C13}" dt="2023-02-21T15:10:04.498" v="5724" actId="108"/>
        <pc:sldMkLst>
          <pc:docMk/>
          <pc:sldMk cId="1858913004" sldId="2719"/>
        </pc:sldMkLst>
        <pc:spChg chg="mod">
          <ac:chgData name="Xin Luo" userId="82312ee5779919a4" providerId="LiveId" clId="{4DB6C473-8E57-A543-81F7-48BE109E8C13}" dt="2023-02-21T14:49:05.255" v="5311" actId="1076"/>
          <ac:spMkLst>
            <pc:docMk/>
            <pc:sldMk cId="1858913004" sldId="2719"/>
            <ac:spMk id="2" creationId="{631AADB6-C88A-D817-4683-FC087E4E240F}"/>
          </ac:spMkLst>
        </pc:spChg>
        <pc:spChg chg="mod">
          <ac:chgData name="Xin Luo" userId="82312ee5779919a4" providerId="LiveId" clId="{4DB6C473-8E57-A543-81F7-48BE109E8C13}" dt="2023-02-21T15:10:04.498" v="5724" actId="108"/>
          <ac:spMkLst>
            <pc:docMk/>
            <pc:sldMk cId="1858913004" sldId="2719"/>
            <ac:spMk id="5" creationId="{FCD10A89-5E0E-5D73-1D4F-9E11D943B29C}"/>
          </ac:spMkLst>
        </pc:spChg>
        <pc:spChg chg="del">
          <ac:chgData name="Xin Luo" userId="82312ee5779919a4" providerId="LiveId" clId="{4DB6C473-8E57-A543-81F7-48BE109E8C13}" dt="2023-02-21T14:48:56.090" v="5307" actId="478"/>
          <ac:spMkLst>
            <pc:docMk/>
            <pc:sldMk cId="1858913004" sldId="2719"/>
            <ac:spMk id="17" creationId="{9E05FFCA-3371-AF5C-381D-71D984055F5A}"/>
          </ac:spMkLst>
        </pc:spChg>
        <pc:picChg chg="del">
          <ac:chgData name="Xin Luo" userId="82312ee5779919a4" providerId="LiveId" clId="{4DB6C473-8E57-A543-81F7-48BE109E8C13}" dt="2023-02-21T14:47:16.549" v="5154" actId="478"/>
          <ac:picMkLst>
            <pc:docMk/>
            <pc:sldMk cId="1858913004" sldId="2719"/>
            <ac:picMk id="3074" creationId="{3E8CF22C-6E5D-0AAE-1F79-795E8B77EEF7}"/>
          </ac:picMkLst>
        </pc:picChg>
      </pc:sldChg>
      <pc:sldChg chg="addSp delSp modSp add mod ord">
        <pc:chgData name="Xin Luo" userId="82312ee5779919a4" providerId="LiveId" clId="{4DB6C473-8E57-A543-81F7-48BE109E8C13}" dt="2023-02-21T15:06:45.211" v="5600" actId="20578"/>
        <pc:sldMkLst>
          <pc:docMk/>
          <pc:sldMk cId="3480831675" sldId="2720"/>
        </pc:sldMkLst>
        <pc:spChg chg="mod">
          <ac:chgData name="Xin Luo" userId="82312ee5779919a4" providerId="LiveId" clId="{4DB6C473-8E57-A543-81F7-48BE109E8C13}" dt="2023-02-21T14:58:21.259" v="5529" actId="1035"/>
          <ac:spMkLst>
            <pc:docMk/>
            <pc:sldMk cId="3480831675" sldId="2720"/>
            <ac:spMk id="2" creationId="{631AADB6-C88A-D817-4683-FC087E4E240F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4" creationId="{58EE51E5-8ACA-984C-6E8D-F8AA658223AD}"/>
          </ac:spMkLst>
        </pc:spChg>
        <pc:spChg chg="add mod">
          <ac:chgData name="Xin Luo" userId="82312ee5779919a4" providerId="LiveId" clId="{4DB6C473-8E57-A543-81F7-48BE109E8C13}" dt="2023-02-21T14:58:48.813" v="5569" actId="404"/>
          <ac:spMkLst>
            <pc:docMk/>
            <pc:sldMk cId="3480831675" sldId="2720"/>
            <ac:spMk id="5" creationId="{7F4897FB-F086-F339-A15F-A899143C7919}"/>
          </ac:spMkLst>
        </pc:spChg>
        <pc:spChg chg="add mod">
          <ac:chgData name="Xin Luo" userId="82312ee5779919a4" providerId="LiveId" clId="{4DB6C473-8E57-A543-81F7-48BE109E8C13}" dt="2023-02-21T15:06:20.559" v="5576" actId="962"/>
          <ac:spMkLst>
            <pc:docMk/>
            <pc:sldMk cId="3480831675" sldId="2720"/>
            <ac:spMk id="6" creationId="{7ED1482E-3610-E252-0E80-41B202D30E30}"/>
          </ac:spMkLst>
        </pc:spChg>
        <pc:spChg chg="del">
          <ac:chgData name="Xin Luo" userId="82312ee5779919a4" providerId="LiveId" clId="{4DB6C473-8E57-A543-81F7-48BE109E8C13}" dt="2023-02-21T14:51:13.253" v="5388" actId="478"/>
          <ac:spMkLst>
            <pc:docMk/>
            <pc:sldMk cId="3480831675" sldId="2720"/>
            <ac:spMk id="17" creationId="{9E05FFCA-3371-AF5C-381D-71D984055F5A}"/>
          </ac:spMkLst>
        </pc:spChg>
        <pc:spChg chg="del">
          <ac:chgData name="Xin Luo" userId="82312ee5779919a4" providerId="LiveId" clId="{4DB6C473-8E57-A543-81F7-48BE109E8C13}" dt="2023-02-21T14:51:18.075" v="5389" actId="478"/>
          <ac:spMkLst>
            <pc:docMk/>
            <pc:sldMk cId="3480831675" sldId="2720"/>
            <ac:spMk id="18" creationId="{9D310AF3-A081-4032-01C0-C288D4F7AC53}"/>
          </ac:spMkLst>
        </pc:spChg>
        <pc:picChg chg="add del mod">
          <ac:chgData name="Xin Luo" userId="82312ee5779919a4" providerId="LiveId" clId="{4DB6C473-8E57-A543-81F7-48BE109E8C13}" dt="2023-02-21T14:53:26.825" v="5442" actId="478"/>
          <ac:picMkLst>
            <pc:docMk/>
            <pc:sldMk cId="3480831675" sldId="2720"/>
            <ac:picMk id="5122" creationId="{379580DC-45F0-D6EF-6EA0-1FB906F02465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4" creationId="{D17BE6F3-1008-2FC6-54D2-736C673B73E8}"/>
          </ac:picMkLst>
        </pc:picChg>
        <pc:picChg chg="add mod">
          <ac:chgData name="Xin Luo" userId="82312ee5779919a4" providerId="LiveId" clId="{4DB6C473-8E57-A543-81F7-48BE109E8C13}" dt="2023-02-21T14:58:17.635" v="5525" actId="1035"/>
          <ac:picMkLst>
            <pc:docMk/>
            <pc:sldMk cId="3480831675" sldId="2720"/>
            <ac:picMk id="5126" creationId="{EBB0C876-4E86-C2ED-5EE6-3B2BD26768B9}"/>
          </ac:picMkLst>
        </pc:picChg>
        <pc:picChg chg="add mod">
          <ac:chgData name="Xin Luo" userId="82312ee5779919a4" providerId="LiveId" clId="{4DB6C473-8E57-A543-81F7-48BE109E8C13}" dt="2023-02-21T14:58:48.813" v="5569" actId="404"/>
          <ac:picMkLst>
            <pc:docMk/>
            <pc:sldMk cId="3480831675" sldId="2720"/>
            <ac:picMk id="5128" creationId="{59C29F54-F731-6EBD-ECA9-847BE3563121}"/>
          </ac:picMkLst>
        </pc:picChg>
      </pc:sldChg>
      <pc:sldChg chg="add del">
        <pc:chgData name="Xin Luo" userId="82312ee5779919a4" providerId="LiveId" clId="{4DB6C473-8E57-A543-81F7-48BE109E8C13}" dt="2023-02-21T14:55:30.326" v="5468" actId="2696"/>
        <pc:sldMkLst>
          <pc:docMk/>
          <pc:sldMk cId="120373349" sldId="2721"/>
        </pc:sldMkLst>
      </pc:sldChg>
      <pc:sldChg chg="addSp delSp modSp add mod ord">
        <pc:chgData name="Xin Luo" userId="82312ee5779919a4" providerId="LiveId" clId="{4DB6C473-8E57-A543-81F7-48BE109E8C13}" dt="2023-02-21T15:06:40.684" v="5599" actId="20578"/>
        <pc:sldMkLst>
          <pc:docMk/>
          <pc:sldMk cId="1410676903" sldId="2721"/>
        </pc:sldMkLst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4" creationId="{58EE51E5-8ACA-984C-6E8D-F8AA658223AD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5" creationId="{7F4897FB-F086-F339-A15F-A899143C7919}"/>
          </ac:spMkLst>
        </pc:spChg>
        <pc:spChg chg="del">
          <ac:chgData name="Xin Luo" userId="82312ee5779919a4" providerId="LiveId" clId="{4DB6C473-8E57-A543-81F7-48BE109E8C13}" dt="2023-02-21T14:59:05.282" v="5571" actId="478"/>
          <ac:spMkLst>
            <pc:docMk/>
            <pc:sldMk cId="1410676903" sldId="2721"/>
            <ac:spMk id="6" creationId="{7ED1482E-3610-E252-0E80-41B202D30E30}"/>
          </ac:spMkLst>
        </pc:spChg>
        <pc:spChg chg="add mod">
          <ac:chgData name="Xin Luo" userId="82312ee5779919a4" providerId="LiveId" clId="{4DB6C473-8E57-A543-81F7-48BE109E8C13}" dt="2023-02-21T15:06:36.607" v="5598" actId="1076"/>
          <ac:spMkLst>
            <pc:docMk/>
            <pc:sldMk cId="1410676903" sldId="2721"/>
            <ac:spMk id="9" creationId="{D5E43916-6543-2664-EE40-07ABFFB01F26}"/>
          </ac:spMkLst>
        </pc:spChg>
        <pc:picChg chg="add mod">
          <ac:chgData name="Xin Luo" userId="82312ee5779919a4" providerId="LiveId" clId="{4DB6C473-8E57-A543-81F7-48BE109E8C13}" dt="2023-02-21T15:06:20.558" v="5575" actId="27614"/>
          <ac:picMkLst>
            <pc:docMk/>
            <pc:sldMk cId="1410676903" sldId="2721"/>
            <ac:picMk id="8" creationId="{BA45F6EA-D51F-F9F8-F33E-5E3217612D76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4" creationId="{D17BE6F3-1008-2FC6-54D2-736C673B73E8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6" creationId="{EBB0C876-4E86-C2ED-5EE6-3B2BD26768B9}"/>
          </ac:picMkLst>
        </pc:picChg>
        <pc:picChg chg="del">
          <ac:chgData name="Xin Luo" userId="82312ee5779919a4" providerId="LiveId" clId="{4DB6C473-8E57-A543-81F7-48BE109E8C13}" dt="2023-02-21T14:59:05.282" v="5571" actId="478"/>
          <ac:picMkLst>
            <pc:docMk/>
            <pc:sldMk cId="1410676903" sldId="2721"/>
            <ac:picMk id="5128" creationId="{59C29F54-F731-6EBD-ECA9-847BE3563121}"/>
          </ac:picMkLst>
        </pc:picChg>
      </pc:sldChg>
      <pc:sldMasterChg chg="del delSldLayout">
        <pc:chgData name="Xin Luo" userId="82312ee5779919a4" providerId="LiveId" clId="{4DB6C473-8E57-A543-81F7-48BE109E8C13}" dt="2023-02-21T08:54:15.791" v="3593" actId="2696"/>
        <pc:sldMasterMkLst>
          <pc:docMk/>
          <pc:sldMasterMk cId="1248561168" sldId="2147484998"/>
        </pc:sldMasterMkLst>
        <pc:sldLayoutChg chg="del">
          <pc:chgData name="Xin Luo" userId="82312ee5779919a4" providerId="LiveId" clId="{4DB6C473-8E57-A543-81F7-48BE109E8C13}" dt="2023-02-21T08:54:15.772" v="3576" actId="2696"/>
          <pc:sldLayoutMkLst>
            <pc:docMk/>
            <pc:sldMasterMk cId="1248561168" sldId="2147484998"/>
            <pc:sldLayoutMk cId="2755518727" sldId="2147484999"/>
          </pc:sldLayoutMkLst>
        </pc:sldLayoutChg>
        <pc:sldLayoutChg chg="del">
          <pc:chgData name="Xin Luo" userId="82312ee5779919a4" providerId="LiveId" clId="{4DB6C473-8E57-A543-81F7-48BE109E8C13}" dt="2023-02-21T08:54:15.773" v="3577" actId="2696"/>
          <pc:sldLayoutMkLst>
            <pc:docMk/>
            <pc:sldMasterMk cId="1248561168" sldId="2147484998"/>
            <pc:sldLayoutMk cId="784447712" sldId="2147485000"/>
          </pc:sldLayoutMkLst>
        </pc:sldLayoutChg>
        <pc:sldLayoutChg chg="del">
          <pc:chgData name="Xin Luo" userId="82312ee5779919a4" providerId="LiveId" clId="{4DB6C473-8E57-A543-81F7-48BE109E8C13}" dt="2023-02-21T08:54:15.774" v="3578" actId="2696"/>
          <pc:sldLayoutMkLst>
            <pc:docMk/>
            <pc:sldMasterMk cId="1248561168" sldId="2147484998"/>
            <pc:sldLayoutMk cId="36404751" sldId="2147485001"/>
          </pc:sldLayoutMkLst>
        </pc:sldLayoutChg>
        <pc:sldLayoutChg chg="del">
          <pc:chgData name="Xin Luo" userId="82312ee5779919a4" providerId="LiveId" clId="{4DB6C473-8E57-A543-81F7-48BE109E8C13}" dt="2023-02-21T08:54:15.775" v="3579" actId="2696"/>
          <pc:sldLayoutMkLst>
            <pc:docMk/>
            <pc:sldMasterMk cId="1248561168" sldId="2147484998"/>
            <pc:sldLayoutMk cId="2142531553" sldId="2147485002"/>
          </pc:sldLayoutMkLst>
        </pc:sldLayoutChg>
        <pc:sldLayoutChg chg="del">
          <pc:chgData name="Xin Luo" userId="82312ee5779919a4" providerId="LiveId" clId="{4DB6C473-8E57-A543-81F7-48BE109E8C13}" dt="2023-02-21T08:54:15.776" v="3580" actId="2696"/>
          <pc:sldLayoutMkLst>
            <pc:docMk/>
            <pc:sldMasterMk cId="1248561168" sldId="2147484998"/>
            <pc:sldLayoutMk cId="646270699" sldId="2147485003"/>
          </pc:sldLayoutMkLst>
        </pc:sldLayoutChg>
        <pc:sldLayoutChg chg="del">
          <pc:chgData name="Xin Luo" userId="82312ee5779919a4" providerId="LiveId" clId="{4DB6C473-8E57-A543-81F7-48BE109E8C13}" dt="2023-02-21T08:54:15.777" v="3581" actId="2696"/>
          <pc:sldLayoutMkLst>
            <pc:docMk/>
            <pc:sldMasterMk cId="1248561168" sldId="2147484998"/>
            <pc:sldLayoutMk cId="1316154404" sldId="2147485004"/>
          </pc:sldLayoutMkLst>
        </pc:sldLayoutChg>
        <pc:sldLayoutChg chg="del">
          <pc:chgData name="Xin Luo" userId="82312ee5779919a4" providerId="LiveId" clId="{4DB6C473-8E57-A543-81F7-48BE109E8C13}" dt="2023-02-21T08:54:15.778" v="3582" actId="2696"/>
          <pc:sldLayoutMkLst>
            <pc:docMk/>
            <pc:sldMasterMk cId="1248561168" sldId="2147484998"/>
            <pc:sldLayoutMk cId="275448905" sldId="2147485005"/>
          </pc:sldLayoutMkLst>
        </pc:sldLayoutChg>
        <pc:sldLayoutChg chg="del">
          <pc:chgData name="Xin Luo" userId="82312ee5779919a4" providerId="LiveId" clId="{4DB6C473-8E57-A543-81F7-48BE109E8C13}" dt="2023-02-21T08:54:15.779" v="3583" actId="2696"/>
          <pc:sldLayoutMkLst>
            <pc:docMk/>
            <pc:sldMasterMk cId="1248561168" sldId="2147484998"/>
            <pc:sldLayoutMk cId="3173493555" sldId="2147485006"/>
          </pc:sldLayoutMkLst>
        </pc:sldLayoutChg>
        <pc:sldLayoutChg chg="del">
          <pc:chgData name="Xin Luo" userId="82312ee5779919a4" providerId="LiveId" clId="{4DB6C473-8E57-A543-81F7-48BE109E8C13}" dt="2023-02-21T08:54:15.780" v="3584" actId="2696"/>
          <pc:sldLayoutMkLst>
            <pc:docMk/>
            <pc:sldMasterMk cId="1248561168" sldId="2147484998"/>
            <pc:sldLayoutMk cId="2494408642" sldId="2147485007"/>
          </pc:sldLayoutMkLst>
        </pc:sldLayoutChg>
        <pc:sldLayoutChg chg="del">
          <pc:chgData name="Xin Luo" userId="82312ee5779919a4" providerId="LiveId" clId="{4DB6C473-8E57-A543-81F7-48BE109E8C13}" dt="2023-02-21T08:54:15.781" v="3585" actId="2696"/>
          <pc:sldLayoutMkLst>
            <pc:docMk/>
            <pc:sldMasterMk cId="1248561168" sldId="2147484998"/>
            <pc:sldLayoutMk cId="2144339703" sldId="2147485008"/>
          </pc:sldLayoutMkLst>
        </pc:sldLayoutChg>
        <pc:sldLayoutChg chg="del">
          <pc:chgData name="Xin Luo" userId="82312ee5779919a4" providerId="LiveId" clId="{4DB6C473-8E57-A543-81F7-48BE109E8C13}" dt="2023-02-21T08:54:15.781" v="3586" actId="2696"/>
          <pc:sldLayoutMkLst>
            <pc:docMk/>
            <pc:sldMasterMk cId="1248561168" sldId="2147484998"/>
            <pc:sldLayoutMk cId="3933479768" sldId="2147485009"/>
          </pc:sldLayoutMkLst>
        </pc:sldLayoutChg>
        <pc:sldLayoutChg chg="del">
          <pc:chgData name="Xin Luo" userId="82312ee5779919a4" providerId="LiveId" clId="{4DB6C473-8E57-A543-81F7-48BE109E8C13}" dt="2023-02-21T08:54:15.782" v="3587" actId="2696"/>
          <pc:sldLayoutMkLst>
            <pc:docMk/>
            <pc:sldMasterMk cId="1248561168" sldId="2147484998"/>
            <pc:sldLayoutMk cId="2569911404" sldId="2147485010"/>
          </pc:sldLayoutMkLst>
        </pc:sldLayoutChg>
        <pc:sldLayoutChg chg="del">
          <pc:chgData name="Xin Luo" userId="82312ee5779919a4" providerId="LiveId" clId="{4DB6C473-8E57-A543-81F7-48BE109E8C13}" dt="2023-02-21T08:54:15.783" v="3588" actId="2696"/>
          <pc:sldLayoutMkLst>
            <pc:docMk/>
            <pc:sldMasterMk cId="1248561168" sldId="2147484998"/>
            <pc:sldLayoutMk cId="487309151" sldId="2147485011"/>
          </pc:sldLayoutMkLst>
        </pc:sldLayoutChg>
        <pc:sldLayoutChg chg="del">
          <pc:chgData name="Xin Luo" userId="82312ee5779919a4" providerId="LiveId" clId="{4DB6C473-8E57-A543-81F7-48BE109E8C13}" dt="2023-02-21T08:54:15.784" v="3589" actId="2696"/>
          <pc:sldLayoutMkLst>
            <pc:docMk/>
            <pc:sldMasterMk cId="1248561168" sldId="2147484998"/>
            <pc:sldLayoutMk cId="940838525" sldId="2147485012"/>
          </pc:sldLayoutMkLst>
        </pc:sldLayoutChg>
        <pc:sldLayoutChg chg="del">
          <pc:chgData name="Xin Luo" userId="82312ee5779919a4" providerId="LiveId" clId="{4DB6C473-8E57-A543-81F7-48BE109E8C13}" dt="2023-02-21T08:54:15.785" v="3590" actId="2696"/>
          <pc:sldLayoutMkLst>
            <pc:docMk/>
            <pc:sldMasterMk cId="1248561168" sldId="2147484998"/>
            <pc:sldLayoutMk cId="858249230" sldId="2147485013"/>
          </pc:sldLayoutMkLst>
        </pc:sldLayoutChg>
        <pc:sldLayoutChg chg="del">
          <pc:chgData name="Xin Luo" userId="82312ee5779919a4" providerId="LiveId" clId="{4DB6C473-8E57-A543-81F7-48BE109E8C13}" dt="2023-02-21T08:54:15.786" v="3591" actId="2696"/>
          <pc:sldLayoutMkLst>
            <pc:docMk/>
            <pc:sldMasterMk cId="1248561168" sldId="2147484998"/>
            <pc:sldLayoutMk cId="1094809115" sldId="2147485014"/>
          </pc:sldLayoutMkLst>
        </pc:sldLayoutChg>
        <pc:sldLayoutChg chg="del">
          <pc:chgData name="Xin Luo" userId="82312ee5779919a4" providerId="LiveId" clId="{4DB6C473-8E57-A543-81F7-48BE109E8C13}" dt="2023-02-21T08:54:15.787" v="3592" actId="2696"/>
          <pc:sldLayoutMkLst>
            <pc:docMk/>
            <pc:sldMasterMk cId="1248561168" sldId="2147484998"/>
            <pc:sldLayoutMk cId="2452001345" sldId="2147485015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defRPr sz="1100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36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3" y="9723438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defRPr sz="1100"/>
            </a:lvl1pPr>
          </a:lstStyle>
          <a:p>
            <a:pPr>
              <a:defRPr/>
            </a:pPr>
            <a:fld id="{6D45C849-0B45-C74F-ACD3-3797B4D294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899936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3775" y="768350"/>
            <a:ext cx="51165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849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849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l" defTabSz="944563">
              <a:spcBef>
                <a:spcPct val="0"/>
              </a:spcBef>
              <a:defRPr sz="11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566" tIns="47283" rIns="94566" bIns="47283" numCol="1" anchor="b" anchorCtr="0" compatLnSpc="1">
            <a:prstTxWarp prst="textNoShape">
              <a:avLst/>
            </a:prstTxWarp>
          </a:bodyPr>
          <a:lstStyle>
            <a:lvl1pPr algn="r" defTabSz="944563">
              <a:spcBef>
                <a:spcPct val="0"/>
              </a:spcBef>
              <a:defRPr sz="1100">
                <a:latin typeface="Arial" charset="0"/>
              </a:defRPr>
            </a:lvl1pPr>
          </a:lstStyle>
          <a:p>
            <a:pPr>
              <a:defRPr/>
            </a:pPr>
            <a:fld id="{BAF496D9-25EC-FE4B-A1BF-34C514AB28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05936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zh-CN" sz="1200" kern="120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4741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7822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Sentinel-3</a:t>
            </a:r>
            <a:r>
              <a:rPr lang="zh-CN" altLang="en-US" dirty="0"/>
              <a:t>数据获取中，无需查看轨道，也可方便下载。通过</a:t>
            </a:r>
            <a:r>
              <a:rPr lang="en-US" altLang="zh-CN" dirty="0" err="1"/>
              <a:t>copernicus</a:t>
            </a:r>
            <a:r>
              <a:rPr lang="zh-CN" altLang="en-US"/>
              <a:t>数据网站可方便检索下载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83919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29414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94341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0846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ECF62-1638-4DD4-9C28-B7A1E023F854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279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110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7439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将轨道数据</a:t>
            </a:r>
            <a:r>
              <a:rPr lang="zh-CN" altLang="en-US"/>
              <a:t>导入网页版</a:t>
            </a:r>
            <a:r>
              <a:rPr lang="en-US" altLang="zh-CN"/>
              <a:t>google </a:t>
            </a:r>
            <a:r>
              <a:rPr lang="en-US" altLang="zh-CN" dirty="0"/>
              <a:t>earth</a:t>
            </a:r>
            <a:r>
              <a:rPr lang="zh-CN" altLang="en-US" dirty="0"/>
              <a:t>，选取轨道。</a:t>
            </a:r>
          </a:p>
        </p:txBody>
      </p:sp>
    </p:spTree>
    <p:extLst>
      <p:ext uri="{BB962C8B-B14F-4D97-AF65-F5344CB8AC3E}">
        <p14:creationId xmlns:p14="http://schemas.microsoft.com/office/powerpoint/2010/main" val="224913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9786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4319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D9D2C-F6E9-932F-3F74-FE5EACE4A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DEEFBEC-D370-5124-155E-FD90BC4187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BC62EAA-D41E-FE24-AD5D-CB68D79531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251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7195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 userDrawn="1"/>
        </p:nvSpPr>
        <p:spPr bwMode="auto">
          <a:xfrm>
            <a:off x="0" y="2276475"/>
            <a:ext cx="9144000" cy="2665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5" name="矩形 4"/>
          <p:cNvSpPr>
            <a:spLocks noChangeArrowheads="1"/>
          </p:cNvSpPr>
          <p:nvPr userDrawn="1"/>
        </p:nvSpPr>
        <p:spPr bwMode="auto">
          <a:xfrm>
            <a:off x="0" y="2203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6" name="矩形 5"/>
          <p:cNvSpPr>
            <a:spLocks noChangeArrowheads="1"/>
          </p:cNvSpPr>
          <p:nvPr userDrawn="1"/>
        </p:nvSpPr>
        <p:spPr bwMode="auto">
          <a:xfrm>
            <a:off x="0" y="4870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0" tIns="0" rIns="0" bIns="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algn="ctr" fontAlgn="base">
              <a:spcBef>
                <a:spcPct val="5000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defRPr/>
            </a:pPr>
            <a:endParaRPr kumimoji="0" lang="zh-CN" altLang="en-US">
              <a:solidFill>
                <a:prstClr val="white"/>
              </a:solidFill>
              <a:cs typeface="+mn-cs"/>
            </a:endParaRPr>
          </a:p>
        </p:txBody>
      </p:sp>
      <p:sp>
        <p:nvSpPr>
          <p:cNvPr id="32860" name="Rectangle 92"/>
          <p:cNvSpPr>
            <a:spLocks noGrp="1" noChangeArrowheads="1"/>
          </p:cNvSpPr>
          <p:nvPr>
            <p:ph type="ctrTitle"/>
          </p:nvPr>
        </p:nvSpPr>
        <p:spPr>
          <a:xfrm>
            <a:off x="1828800" y="1828800"/>
            <a:ext cx="6934200" cy="236220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2861" name="Rectangle 9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4572000"/>
            <a:ext cx="6934200" cy="1295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43613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887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8000" y="-26988"/>
            <a:ext cx="2286000" cy="6192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-26988"/>
            <a:ext cx="6705600" cy="6192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9869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0" y="-26988"/>
            <a:ext cx="9144000" cy="6192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8231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85800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29749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00904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3" name="Picture 1" descr="D:\5万更新包奖PPT\张嘉\PPT用图\2.整饰相关\整饰 周老师改\5 31整饰-1副本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sp>
        <p:nvSpPr>
          <p:cNvPr id="2" name="大标题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71546"/>
          </a:xfrm>
          <a:prstGeom prst="rect">
            <a:avLst/>
          </a:prstGeom>
        </p:spPr>
        <p:txBody>
          <a:bodyPr anchor="ctr"/>
          <a:lstStyle>
            <a:lvl1pPr algn="ctr">
              <a:defRPr lang="zh-CN" altLang="en-US" sz="36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3477105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rotWithShape="1">
          <a:gsLst>
            <a:gs pos="0">
              <a:schemeClr val="bg1">
                <a:tint val="80000"/>
                <a:satMod val="300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65972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13086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82264" y="6467404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altLang="zh-CN">
                <a:solidFill>
                  <a:prstClr val="black">
                    <a:tint val="75000"/>
                  </a:prstClr>
                </a:solidFill>
              </a:rPr>
              <a:t>Page </a:t>
            </a:r>
            <a:fld id="{5B7D6B44-8869-44D6-9B46-FD9D3C769EB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6395396"/>
            <a:ext cx="9144000" cy="0"/>
          </a:xfrm>
          <a:custGeom>
            <a:avLst/>
            <a:gdLst>
              <a:gd name="connsiteX0" fmla="*/ 0 w 9144000"/>
              <a:gd name="connsiteY0" fmla="*/ 0 h 0"/>
              <a:gd name="connsiteX1" fmla="*/ 9144000 w 9144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5685361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629FCA-9BCC-4D94-BCF1-50AA18210C8D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955421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929668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480EE588-B514-4B83-883F-1A90AE4C4A85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249880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0523AAF6-DDDF-4D98-B1C8-197F7B964DB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411538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25438" y="1087438"/>
            <a:ext cx="4027487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5325" y="1087438"/>
            <a:ext cx="4027488" cy="2270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DAC03A7A-4C91-400B-8A5E-521C0E46A7D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186905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CE4B736F-8802-4601-81EF-2D08228E192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2782090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94C19E30-39C3-491E-99F3-94FA9B6A4A6B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1323634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5CB6EDE-C31E-48F8-B56E-C83A2C11E3AC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011023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AB753CBF-8E7A-41BE-9CDE-C113C4033482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509178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30D5458A-7C4D-4972-829E-0613074E0F8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6758884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BB72497E-EDC7-4CBF-BBB7-C88B46A92B86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823179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07163" y="115888"/>
            <a:ext cx="2168525" cy="32416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115888"/>
            <a:ext cx="6354763" cy="32416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</a:t>
            </a:r>
            <a:fld id="{86B5A12F-F1D3-4E67-A43C-D26EBF5447F7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56141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53096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83453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142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37418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83168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54011-88F9-4C11-89A5-A0E112247F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01497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同侧圆角矩形 8"/>
          <p:cNvSpPr/>
          <p:nvPr userDrawn="1"/>
        </p:nvSpPr>
        <p:spPr>
          <a:xfrm rot="5400000">
            <a:off x="4513516" y="-3740963"/>
            <a:ext cx="72000" cy="9099032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10" name="同侧圆角矩形 9"/>
          <p:cNvSpPr/>
          <p:nvPr userDrawn="1"/>
        </p:nvSpPr>
        <p:spPr>
          <a:xfrm rot="5400000" flipH="1">
            <a:off x="8530149" y="230704"/>
            <a:ext cx="72000" cy="1155701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zh-CN" altLang="en-US" sz="1800" b="0">
              <a:solidFill>
                <a:srgbClr val="FFFFFF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B8E54011-88F9-4C11-89A5-A0E112247F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774" r:id="rId1"/>
    <p:sldLayoutId id="2147484775" r:id="rId2"/>
    <p:sldLayoutId id="2147484776" r:id="rId3"/>
    <p:sldLayoutId id="2147484777" r:id="rId4"/>
    <p:sldLayoutId id="2147484778" r:id="rId5"/>
    <p:sldLayoutId id="2147484779" r:id="rId6"/>
    <p:sldLayoutId id="2147484780" r:id="rId7"/>
    <p:sldLayoutId id="2147484781" r:id="rId8"/>
    <p:sldLayoutId id="2147484782" r:id="rId9"/>
    <p:sldLayoutId id="2147484783" r:id="rId10"/>
    <p:sldLayoutId id="2147484784" r:id="rId11"/>
    <p:sldLayoutId id="2147484785" r:id="rId12"/>
    <p:sldLayoutId id="2147484786" r:id="rId13"/>
    <p:sldLayoutId id="2147484787" r:id="rId14"/>
    <p:sldLayoutId id="2147484788" r:id="rId15"/>
    <p:sldLayoutId id="2147484789" r:id="rId16"/>
    <p:sldLayoutId id="2147484790" r:id="rId17"/>
    <p:sldLayoutId id="2147484954" r:id="rId18"/>
  </p:sldLayoutIdLst>
  <p:transition>
    <p:fade/>
  </p:transition>
  <p:hf hdr="0" ftr="0" dt="0"/>
  <p:txStyles>
    <p:titleStyle>
      <a:lvl1pPr marL="0" indent="889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+mj-lt"/>
          <a:ea typeface="+mj-ea"/>
          <a:cs typeface="微软雅黑" charset="0"/>
        </a:defRPr>
      </a:lvl1pPr>
      <a:lvl2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2pPr>
      <a:lvl3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3pPr>
      <a:lvl4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4pPr>
      <a:lvl5pPr indent="174625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  <a:ea typeface="微软雅黑" pitchFamily="34" charset="-122"/>
          <a:cs typeface="微软雅黑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0000FF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80000"/>
        <a:buChar char="•"/>
        <a:defRPr kumimoji="1" sz="2800">
          <a:solidFill>
            <a:schemeClr val="bg2"/>
          </a:solidFill>
          <a:latin typeface="+mn-lt"/>
          <a:ea typeface="+mn-ea"/>
          <a:cs typeface="微软雅黑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SzPct val="75000"/>
        <a:buChar char="–"/>
        <a:defRPr kumimoji="1" sz="2400">
          <a:solidFill>
            <a:schemeClr val="bg2"/>
          </a:solidFill>
          <a:latin typeface="+mn-lt"/>
          <a:ea typeface="+mn-ea"/>
          <a:cs typeface="微软雅黑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»"/>
        <a:defRPr kumimoji="1" sz="2000">
          <a:solidFill>
            <a:schemeClr val="bg2"/>
          </a:solidFill>
          <a:latin typeface="+mn-lt"/>
          <a:ea typeface="+mn-ea"/>
          <a:cs typeface="微软雅黑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2" descr="bg3-LINE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24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3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8"/>
            <a:ext cx="8675688" cy="6492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标题文本样式：黑体</a:t>
            </a:r>
            <a:r>
              <a:rPr lang="en-US" altLang="zh-CN"/>
              <a:t>/34</a:t>
            </a:r>
            <a:r>
              <a:rPr lang="zh-CN" altLang="en-US"/>
              <a:t>号  </a:t>
            </a:r>
            <a:r>
              <a:rPr lang="en-US" altLang="zh-CN"/>
              <a:t>Arial/34pt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5438" y="1087438"/>
            <a:ext cx="8207375" cy="2270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spAutoFit/>
          </a:bodyPr>
          <a:lstStyle/>
          <a:p>
            <a:pPr lvl="0"/>
            <a:r>
              <a:rPr lang="zh-CN" altLang="en-US"/>
              <a:t>第一级内容文本样式：黑体</a:t>
            </a:r>
            <a:r>
              <a:rPr lang="en-US" altLang="zh-CN"/>
              <a:t>/28</a:t>
            </a:r>
            <a:r>
              <a:rPr lang="zh-CN" altLang="en-US"/>
              <a:t>号  </a:t>
            </a:r>
            <a:r>
              <a:rPr lang="en-US" altLang="zh-CN"/>
              <a:t>Arial/28pt</a:t>
            </a:r>
          </a:p>
          <a:p>
            <a:pPr lvl="1"/>
            <a:r>
              <a:rPr lang="zh-CN" altLang="en-US"/>
              <a:t>第二级内容文本样式：黑体</a:t>
            </a:r>
            <a:r>
              <a:rPr lang="en-US" altLang="zh-CN"/>
              <a:t>/24</a:t>
            </a:r>
            <a:r>
              <a:rPr lang="zh-CN" altLang="en-US"/>
              <a:t>号  </a:t>
            </a:r>
            <a:r>
              <a:rPr lang="en-US" altLang="zh-CN"/>
              <a:t>Arial/24pt</a:t>
            </a:r>
          </a:p>
          <a:p>
            <a:pPr lvl="2"/>
            <a:r>
              <a:rPr lang="zh-CN" altLang="en-US"/>
              <a:t>第三级内容文本样式：黑体</a:t>
            </a:r>
            <a:r>
              <a:rPr lang="en-US" altLang="zh-CN"/>
              <a:t>/20</a:t>
            </a:r>
            <a:r>
              <a:rPr lang="zh-CN" altLang="en-US"/>
              <a:t>号  </a:t>
            </a:r>
            <a:r>
              <a:rPr lang="en-US" altLang="zh-CN"/>
              <a:t>Arial/20pt</a:t>
            </a:r>
          </a:p>
          <a:p>
            <a:pPr lvl="3"/>
            <a:r>
              <a:rPr lang="zh-CN" altLang="en-US"/>
              <a:t>第四级内容文本样式：黑体</a:t>
            </a:r>
            <a:r>
              <a:rPr lang="en-US" altLang="zh-CN"/>
              <a:t>/18</a:t>
            </a:r>
            <a:r>
              <a:rPr lang="zh-CN" altLang="en-US"/>
              <a:t>号  </a:t>
            </a:r>
            <a:r>
              <a:rPr lang="en-US" altLang="zh-CN"/>
              <a:t>Arial/18pt</a:t>
            </a:r>
          </a:p>
          <a:p>
            <a:pPr lvl="4"/>
            <a:r>
              <a:rPr lang="zh-CN" altLang="en-US"/>
              <a:t>第五级内容文本样式：黑体</a:t>
            </a:r>
            <a:r>
              <a:rPr lang="en-US" altLang="zh-CN"/>
              <a:t>/16</a:t>
            </a:r>
            <a:r>
              <a:rPr lang="zh-CN" altLang="en-US"/>
              <a:t>号  </a:t>
            </a:r>
            <a:r>
              <a:rPr lang="en-US" altLang="zh-CN"/>
              <a:t>Arial/16pt</a:t>
            </a:r>
          </a:p>
        </p:txBody>
      </p:sp>
      <p:sp>
        <p:nvSpPr>
          <p:cNvPr id="306181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02450" y="6499225"/>
            <a:ext cx="2133600" cy="2127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/>
              <a:t> </a:t>
            </a:r>
            <a:fld id="{0FF7CBF9-F9A5-4695-8B7F-69B64C2D809A}" type="slidenum">
              <a:rPr lang="en-US" altLang="zh-CN"/>
              <a:t>‹#›</a:t>
            </a:fld>
            <a:r>
              <a:rPr lang="en-US" altLang="zh-C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620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87" r:id="rId1"/>
    <p:sldLayoutId id="2147484988" r:id="rId2"/>
    <p:sldLayoutId id="2147484989" r:id="rId3"/>
    <p:sldLayoutId id="2147484990" r:id="rId4"/>
    <p:sldLayoutId id="2147484991" r:id="rId5"/>
    <p:sldLayoutId id="2147484992" r:id="rId6"/>
    <p:sldLayoutId id="2147484993" r:id="rId7"/>
    <p:sldLayoutId id="2147484994" r:id="rId8"/>
    <p:sldLayoutId id="2147484995" r:id="rId9"/>
    <p:sldLayoutId id="2147484996" r:id="rId10"/>
    <p:sldLayoutId id="2147484997" r:id="rId11"/>
  </p:sldLayoutIdLst>
  <p:transition/>
  <p:hf hdr="0" ftr="0" dt="0"/>
  <p:txStyles>
    <p:titleStyle>
      <a:lvl1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+mj-lt"/>
          <a:ea typeface="+mj-ea"/>
          <a:cs typeface="+mj-cs"/>
        </a:defRPr>
      </a:lvl1pPr>
      <a:lvl2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2pPr>
      <a:lvl3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3pPr>
      <a:lvl4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4pPr>
      <a:lvl5pPr marL="361950" indent="-36195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5pPr>
      <a:lvl6pPr marL="8191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6pPr>
      <a:lvl7pPr marL="12763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7pPr>
      <a:lvl8pPr marL="17335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8pPr>
      <a:lvl9pPr marL="2190750" algn="ctr" rtl="0" fontAlgn="base">
        <a:spcBef>
          <a:spcPct val="0"/>
        </a:spcBef>
        <a:spcAft>
          <a:spcPct val="0"/>
        </a:spcAft>
        <a:defRPr sz="3400" b="1">
          <a:solidFill>
            <a:schemeClr val="bg1"/>
          </a:solidFill>
          <a:latin typeface="Arial" panose="020B0604020202020204" pitchFamily="34" charset="0"/>
          <a:ea typeface="黑体" panose="02010609060101010101" pitchFamily="2" charset="-122"/>
        </a:defRPr>
      </a:lvl9pPr>
    </p:titleStyle>
    <p:bodyStyle>
      <a:lvl1pPr marL="180975" indent="-180975" algn="l" rtl="0" eaLnBrk="0" fontAlgn="ctr" hangingPunct="0">
        <a:lnSpc>
          <a:spcPct val="120000"/>
        </a:lnSpc>
        <a:spcBef>
          <a:spcPct val="50000"/>
        </a:spcBef>
        <a:spcAft>
          <a:spcPct val="0"/>
        </a:spcAft>
        <a:buClr>
          <a:srgbClr val="00246C"/>
        </a:buClr>
        <a:buSzPct val="80000"/>
        <a:buFont typeface="Wingdings" panose="05000000000000000000" pitchFamily="2" charset="2"/>
        <a:buChar char="n"/>
        <a:defRPr sz="2800" b="1">
          <a:solidFill>
            <a:srgbClr val="00246C"/>
          </a:solidFill>
          <a:latin typeface="+mn-lt"/>
          <a:ea typeface="+mn-ea"/>
          <a:cs typeface="+mn-cs"/>
        </a:defRPr>
      </a:lvl1pPr>
      <a:lvl2pPr marL="541655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CC"/>
        </a:buClr>
        <a:buSzPct val="80000"/>
        <a:buFont typeface="Wingdings" panose="05000000000000000000" pitchFamily="2" charset="2"/>
        <a:buChar char="n"/>
        <a:defRPr sz="2400" b="1">
          <a:solidFill>
            <a:srgbClr val="0000CC"/>
          </a:solidFill>
          <a:latin typeface="+mn-lt"/>
          <a:ea typeface="+mn-ea"/>
        </a:defRPr>
      </a:lvl2pPr>
      <a:lvl3pPr marL="895350" indent="-17462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3333FF"/>
        </a:buClr>
        <a:buSzPct val="80000"/>
        <a:buFont typeface="Wingdings" panose="05000000000000000000" pitchFamily="2" charset="2"/>
        <a:buChar char="n"/>
        <a:defRPr sz="2000">
          <a:solidFill>
            <a:srgbClr val="3333FF"/>
          </a:solidFill>
          <a:latin typeface="+mn-lt"/>
          <a:ea typeface="+mn-ea"/>
        </a:defRPr>
      </a:lvl3pPr>
      <a:lvl4pPr marL="1256030" indent="-180975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6699FF"/>
        </a:buClr>
        <a:buSzPct val="80000"/>
        <a:buFont typeface="Wingdings" panose="05000000000000000000" pitchFamily="2" charset="2"/>
        <a:buChar char="n"/>
        <a:defRPr sz="2000">
          <a:solidFill>
            <a:srgbClr val="6699FF"/>
          </a:solidFill>
          <a:latin typeface="+mn-lt"/>
          <a:ea typeface="+mn-ea"/>
        </a:defRPr>
      </a:lvl4pPr>
      <a:lvl5pPr marL="1619250" indent="-184150" algn="l" rtl="0" eaLnBrk="0" fontAlgn="ctr" hangingPunct="0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5pPr>
      <a:lvl6pPr marL="20764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6pPr>
      <a:lvl7pPr marL="25336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7pPr>
      <a:lvl8pPr marL="29908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8pPr>
      <a:lvl9pPr marL="3448050" indent="-184150" algn="l" rtl="0" fontAlgn="ctr">
        <a:lnSpc>
          <a:spcPct val="120000"/>
        </a:lnSpc>
        <a:spcBef>
          <a:spcPct val="20000"/>
        </a:spcBef>
        <a:spcAft>
          <a:spcPct val="0"/>
        </a:spcAft>
        <a:buClr>
          <a:srgbClr val="B3CCE6"/>
        </a:buClr>
        <a:buSzPct val="80000"/>
        <a:buFont typeface="Wingdings" panose="05000000000000000000" pitchFamily="2" charset="2"/>
        <a:buChar char="n"/>
        <a:defRPr sz="1600">
          <a:solidFill>
            <a:srgbClr val="B3CCE6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space.copernicus.eu/explore-data/data-collection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space.copernicus.eu/explore-data/data-collection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ei.noaa.gov/data/oceans/jason3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ei.noaa.gov/data/oceans/jason3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space.copernicus.eu/explore-data/data-collections" TargetMode="Externa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ChangeArrowheads="1"/>
          </p:cNvSpPr>
          <p:nvPr/>
        </p:nvSpPr>
        <p:spPr bwMode="auto">
          <a:xfrm>
            <a:off x="319693" y="1685331"/>
            <a:ext cx="8501204" cy="191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</a:rPr>
              <a:t>星载雷达测高数据</a:t>
            </a:r>
            <a:r>
              <a:rPr lang="zh-CN" altLang="en-US" sz="4800" b="1">
                <a:solidFill>
                  <a:srgbClr val="FF0000"/>
                </a:solidFill>
                <a:latin typeface="微软雅黑"/>
                <a:ea typeface="微软雅黑"/>
              </a:rPr>
              <a:t>获取</a:t>
            </a:r>
            <a:endParaRPr kumimoji="0" lang="zh-CN" altLang="zh-CN" sz="48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153909" y="3931738"/>
            <a:ext cx="8809022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罗 新</a:t>
            </a: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微软雅黑" charset="0"/>
              </a:rPr>
              <a:t>云南大学 地球科学学院</a:t>
            </a: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微软雅黑" charset="0"/>
            </a:endParaRPr>
          </a:p>
        </p:txBody>
      </p:sp>
      <p:sp>
        <p:nvSpPr>
          <p:cNvPr id="54" name="矩形 53"/>
          <p:cNvSpPr/>
          <p:nvPr/>
        </p:nvSpPr>
        <p:spPr>
          <a:xfrm flipV="1">
            <a:off x="792000" y="3614404"/>
            <a:ext cx="75600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  <a:lumMod val="0"/>
                  <a:lumOff val="100000"/>
                  <a:alpha val="0"/>
                </a:schemeClr>
              </a:gs>
              <a:gs pos="50000">
                <a:schemeClr val="accent1"/>
              </a:gs>
              <a:gs pos="100000">
                <a:schemeClr val="accent1">
                  <a:tint val="23500"/>
                  <a:satMod val="160000"/>
                  <a:lumMod val="0"/>
                  <a:lumOff val="100000"/>
                  <a:alpha val="0"/>
                </a:schemeClr>
              </a:gs>
            </a:gsLst>
            <a:lin ang="10800000" scaled="1"/>
            <a:tileRect/>
          </a:gradFill>
        </p:spPr>
        <p:txBody>
          <a:bodyPr wrap="square" lIns="0" rtlCol="0" anchor="ctr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515BE6-09AD-694B-8839-0C2DC98FAD34}"/>
              </a:ext>
            </a:extLst>
          </p:cNvPr>
          <p:cNvSpPr/>
          <p:nvPr/>
        </p:nvSpPr>
        <p:spPr>
          <a:xfrm>
            <a:off x="307818" y="5474698"/>
            <a:ext cx="8627953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邮箱</a:t>
            </a:r>
            <a:r>
              <a:rPr kumimoji="0" lang="en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: xinluo_xin@ynu.edu.cn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地址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：地球科学学院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1327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</a:rPr>
              <a:t>办公室</a:t>
            </a:r>
            <a:endParaRPr kumimoji="0" lang="en-C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20417-E7CA-C285-EB98-9BD26873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28" y="243145"/>
            <a:ext cx="2866773" cy="10126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9EB157-7CF0-C636-5797-94C0A73AF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261" y="6259528"/>
            <a:ext cx="2996979" cy="6229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ABF8A9A-03FE-2516-7E19-C8FD65DBFB0D}"/>
              </a:ext>
            </a:extLst>
          </p:cNvPr>
          <p:cNvSpPr txBox="1"/>
          <p:nvPr/>
        </p:nvSpPr>
        <p:spPr>
          <a:xfrm>
            <a:off x="5305926" y="391031"/>
            <a:ext cx="3514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CN" sz="2000" b="1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宋体" charset="0"/>
              </a:rPr>
              <a:t>卫星测高原理及应用课程</a:t>
            </a:r>
          </a:p>
        </p:txBody>
      </p:sp>
    </p:spTree>
    <p:extLst>
      <p:ext uri="{BB962C8B-B14F-4D97-AF65-F5344CB8AC3E}">
        <p14:creationId xmlns:p14="http://schemas.microsoft.com/office/powerpoint/2010/main" val="2241021106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二、合成孔径雷达</a:t>
            </a:r>
            <a:r>
              <a:rPr lang="en-US" altLang="zh-CN" sz="3600" b="1" dirty="0">
                <a:latin typeface="微软雅黑" pitchFamily="34" charset="-122"/>
                <a:ea typeface="微软雅黑" pitchFamily="34" charset="-122"/>
              </a:rPr>
              <a:t>Sentinel-3</a:t>
            </a:r>
            <a:r>
              <a:rPr lang="zh-CN" altLang="en-US" sz="3600" b="1" dirty="0">
                <a:latin typeface="微软雅黑" pitchFamily="34" charset="-122"/>
                <a:ea typeface="微软雅黑" pitchFamily="34" charset="-122"/>
              </a:rPr>
              <a:t>数据获取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994662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二、合成孔径雷达</a:t>
            </a:r>
            <a:r>
              <a:rPr lang="en-US" altLang="zh-CN" dirty="0">
                <a:latin typeface="+mn-ea"/>
              </a:rPr>
              <a:t>Sentinel-3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653230" y="1539007"/>
            <a:ext cx="7706910" cy="1498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endParaRPr lang="en-US" altLang="zh-CN" sz="2200" kern="0" dirty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endParaRPr lang="en-US" altLang="zh-CN" sz="22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846555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Sentinel-3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数据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8370D4-79DD-B302-AE4B-E3E0FA46C14B}"/>
              </a:ext>
            </a:extLst>
          </p:cNvPr>
          <p:cNvSpPr txBox="1"/>
          <p:nvPr/>
        </p:nvSpPr>
        <p:spPr>
          <a:xfrm>
            <a:off x="418012" y="1539007"/>
            <a:ext cx="8131628" cy="4680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sz="2100" dirty="0">
                <a:solidFill>
                  <a:schemeClr val="bg2"/>
                </a:solidFill>
                <a:latin typeface="+mn-ea"/>
                <a:ea typeface="+mn-ea"/>
              </a:rPr>
              <a:t>Sentinel-3A/B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 </a:t>
            </a:r>
            <a:r>
              <a:rPr lang="en-US" sz="2100" dirty="0" err="1">
                <a:solidFill>
                  <a:schemeClr val="bg2"/>
                </a:solidFill>
                <a:latin typeface="+mn-ea"/>
                <a:ea typeface="+mn-ea"/>
              </a:rPr>
              <a:t>卫星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由﻿欧空局分别于</a:t>
            </a:r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</a:rPr>
              <a:t>2016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年和</a:t>
            </a:r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</a:rPr>
              <a:t>2018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年发射。该卫星轨道高度设计为</a:t>
            </a:r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</a:rPr>
              <a:t>815</a:t>
            </a:r>
            <a:r>
              <a:rPr lang="en-US" sz="2100" dirty="0">
                <a:solidFill>
                  <a:schemeClr val="bg2"/>
                </a:solidFill>
                <a:latin typeface="+mn-ea"/>
                <a:ea typeface="+mn-ea"/>
              </a:rPr>
              <a:t>km，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该轨道倾角</a:t>
            </a:r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</a:rPr>
              <a:t>98.56°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，运行周期</a:t>
            </a:r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</a:rPr>
              <a:t>27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天。</a:t>
            </a:r>
            <a:endParaRPr lang="en-US" altLang="zh-CN" sz="2100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200000"/>
              </a:lnSpc>
            </a:pP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卫星搭载的</a:t>
            </a:r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</a:rPr>
              <a:t>SRAL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高度计，是一台</a:t>
            </a:r>
            <a:r>
              <a:rPr lang="zh-CN" altLang="en-US" sz="2100" b="1" u="sng" dirty="0">
                <a:solidFill>
                  <a:schemeClr val="bg2"/>
                </a:solidFill>
                <a:latin typeface="+mn-ea"/>
                <a:ea typeface="+mn-ea"/>
              </a:rPr>
              <a:t>合成孔径雷达高度计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。</a:t>
            </a:r>
            <a:r>
              <a:rPr lang="en-US" sz="2100" dirty="0">
                <a:solidFill>
                  <a:schemeClr val="bg2"/>
                </a:solidFill>
                <a:latin typeface="+mn-ea"/>
                <a:ea typeface="+mn-ea"/>
              </a:rPr>
              <a:t>SRAL 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高度计采用双频设计，能发射</a:t>
            </a:r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</a:rPr>
              <a:t>Ku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和</a:t>
            </a:r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</a:rPr>
              <a:t>C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两种波段的微波，其中</a:t>
            </a:r>
            <a:r>
              <a:rPr lang="en-US" altLang="zh-CN" sz="2100" dirty="0">
                <a:solidFill>
                  <a:schemeClr val="bg2"/>
                </a:solidFill>
                <a:latin typeface="+mn-ea"/>
                <a:ea typeface="+mn-ea"/>
              </a:rPr>
              <a:t>Ku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波段用于测距，</a:t>
            </a:r>
            <a:r>
              <a:rPr lang="en-US" sz="2100" dirty="0">
                <a:solidFill>
                  <a:schemeClr val="bg2"/>
                </a:solidFill>
                <a:latin typeface="+mn-ea"/>
                <a:ea typeface="+mn-ea"/>
              </a:rPr>
              <a:t>C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波段用于确定电离层误差。每个频段的高度计都设计两种模式：低分辨率模式（ </a:t>
            </a:r>
            <a:r>
              <a:rPr lang="en-US" sz="2100" dirty="0" err="1">
                <a:solidFill>
                  <a:schemeClr val="bg2"/>
                </a:solidFill>
                <a:latin typeface="+mn-ea"/>
                <a:ea typeface="+mn-ea"/>
              </a:rPr>
              <a:t>LRM，Low</a:t>
            </a:r>
            <a:r>
              <a:rPr lang="en-US" sz="2100" dirty="0">
                <a:solidFill>
                  <a:schemeClr val="bg2"/>
                </a:solidFill>
                <a:latin typeface="+mn-ea"/>
                <a:ea typeface="+mn-ea"/>
              </a:rPr>
              <a:t> Resolution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 </a:t>
            </a:r>
            <a:r>
              <a:rPr lang="en-US" sz="2100" dirty="0">
                <a:solidFill>
                  <a:schemeClr val="bg2"/>
                </a:solidFill>
                <a:latin typeface="+mn-ea"/>
                <a:ea typeface="+mn-ea"/>
              </a:rPr>
              <a:t>Mode）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和高分辨率的</a:t>
            </a:r>
            <a:r>
              <a:rPr lang="en-US" sz="2100" dirty="0">
                <a:solidFill>
                  <a:schemeClr val="bg2"/>
                </a:solidFill>
                <a:latin typeface="+mn-ea"/>
                <a:ea typeface="+mn-ea"/>
              </a:rPr>
              <a:t>SAR </a:t>
            </a:r>
            <a:r>
              <a:rPr lang="zh-CN" altLang="en-US" sz="2100" dirty="0">
                <a:solidFill>
                  <a:schemeClr val="bg2"/>
                </a:solidFill>
                <a:latin typeface="+mn-ea"/>
                <a:ea typeface="+mn-ea"/>
              </a:rPr>
              <a:t>模式。</a:t>
            </a:r>
            <a:endParaRPr lang="en-US" sz="2100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5627911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二、合成孔径雷达</a:t>
            </a:r>
            <a:r>
              <a:rPr lang="en-US" altLang="zh-CN" dirty="0">
                <a:latin typeface="+mn-ea"/>
              </a:rPr>
              <a:t>Sentinel-3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846555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Sentinel-3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卫星轨道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7" name="Picture 6" descr="A green and red sphere&#10;&#10;Description automatically generated">
            <a:extLst>
              <a:ext uri="{FF2B5EF4-FFF2-40B4-BE49-F238E27FC236}">
                <a16:creationId xmlns:a16="http://schemas.microsoft.com/office/drawing/2014/main" id="{0492C821-C99E-82F7-0470-9E0BA74C8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73" y="1559269"/>
            <a:ext cx="4554969" cy="4617719"/>
          </a:xfrm>
          <a:prstGeom prst="rect">
            <a:avLst/>
          </a:prstGeom>
        </p:spPr>
      </p:pic>
      <p:pic>
        <p:nvPicPr>
          <p:cNvPr id="11" name="Picture 10" descr="A map of a lake&#10;&#10;Description automatically generated">
            <a:extLst>
              <a:ext uri="{FF2B5EF4-FFF2-40B4-BE49-F238E27FC236}">
                <a16:creationId xmlns:a16="http://schemas.microsoft.com/office/drawing/2014/main" id="{A8D03B8B-7C9A-1771-4EBD-04D6737B2E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21"/>
          <a:stretch/>
        </p:blipFill>
        <p:spPr>
          <a:xfrm>
            <a:off x="5208199" y="1559269"/>
            <a:ext cx="3596869" cy="46177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85F41D-3CA2-2BA9-81E6-898268A986D0}"/>
              </a:ext>
            </a:extLst>
          </p:cNvPr>
          <p:cNvSpPr txBox="1"/>
          <p:nvPr/>
        </p:nvSpPr>
        <p:spPr>
          <a:xfrm>
            <a:off x="540373" y="6346957"/>
            <a:ext cx="82646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1600" b="1" dirty="0">
                <a:solidFill>
                  <a:schemeClr val="accent1"/>
                </a:solidFill>
                <a:latin typeface="+mn-ea"/>
                <a:ea typeface="+mn-ea"/>
              </a:rPr>
              <a:t>卫星轨道</a:t>
            </a:r>
            <a:r>
              <a:rPr lang="zh-CN" altLang="en-US" sz="1600" b="1" dirty="0">
                <a:solidFill>
                  <a:schemeClr val="accent1"/>
                </a:solidFill>
                <a:latin typeface="+mn-ea"/>
                <a:ea typeface="+mn-ea"/>
              </a:rPr>
              <a:t>：</a:t>
            </a:r>
            <a:r>
              <a:rPr lang="en-CN" sz="1600" b="1" dirty="0">
                <a:solidFill>
                  <a:schemeClr val="accent1"/>
                </a:solidFill>
                <a:latin typeface="+mn-ea"/>
                <a:ea typeface="+mn-ea"/>
              </a:rPr>
              <a:t>https://www.aviso.altimetry.fr/en/data/tools/pass-locator.html</a:t>
            </a:r>
          </a:p>
        </p:txBody>
      </p:sp>
      <p:pic>
        <p:nvPicPr>
          <p:cNvPr id="8" name="Picture 7" descr="A number of numbers and words&#10;&#10;Description automatically generated with medium confidence">
            <a:extLst>
              <a:ext uri="{FF2B5EF4-FFF2-40B4-BE49-F238E27FC236}">
                <a16:creationId xmlns:a16="http://schemas.microsoft.com/office/drawing/2014/main" id="{DBBD724F-009D-F09C-823E-5CE970A043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7160" y="4321147"/>
            <a:ext cx="2584020" cy="1690298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83E833-600B-6427-ACBA-207C17037D0B}"/>
              </a:ext>
            </a:extLst>
          </p:cNvPr>
          <p:cNvCxnSpPr>
            <a:cxnSpLocks/>
            <a:endCxn id="8" idx="0"/>
          </p:cNvCxnSpPr>
          <p:nvPr/>
        </p:nvCxnSpPr>
        <p:spPr bwMode="auto">
          <a:xfrm flipH="1">
            <a:off x="6679170" y="3196354"/>
            <a:ext cx="93864" cy="1124793"/>
          </a:xfrm>
          <a:prstGeom prst="straightConnector1">
            <a:avLst/>
          </a:prstGeom>
          <a:noFill/>
          <a:ln w="19050" cap="flat" cmpd="sng" algn="ctr">
            <a:solidFill>
              <a:srgbClr val="FFFF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76120007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二、合成孔径雷达</a:t>
            </a:r>
            <a:r>
              <a:rPr lang="en-US" altLang="zh-CN" dirty="0">
                <a:latin typeface="+mn-ea"/>
              </a:rPr>
              <a:t>Sentinel-3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846555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Sentinel-3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测高数据获取途径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8A2CFC-A766-DF57-792B-5DC33C48109D}"/>
              </a:ext>
            </a:extLst>
          </p:cNvPr>
          <p:cNvSpPr txBox="1"/>
          <p:nvPr/>
        </p:nvSpPr>
        <p:spPr>
          <a:xfrm>
            <a:off x="292017" y="1511452"/>
            <a:ext cx="79847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CN" dirty="0">
                <a:solidFill>
                  <a:schemeClr val="bg2"/>
                </a:solidFill>
              </a:rPr>
              <a:t>Copernicus Sentinel Data Space Ecosystem</a:t>
            </a:r>
          </a:p>
          <a:p>
            <a:pPr algn="just"/>
            <a:r>
              <a:rPr lang="en-US" sz="1800" dirty="0">
                <a:solidFill>
                  <a:srgbClr val="333333"/>
                </a:solidFill>
                <a:latin typeface="+mn-ea"/>
                <a:ea typeface="+mn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://dataspace.Copernicus.eu/explore-data/data-collections</a:t>
            </a:r>
            <a:r>
              <a:rPr lang="en-US" dirty="0">
                <a:solidFill>
                  <a:schemeClr val="bg2"/>
                </a:solidFill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2479653-2655-2D39-7FE1-856DA52318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65" y="2696064"/>
            <a:ext cx="4367035" cy="3525625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2" name="Picture 11" descr="A screenshot of a map&#10;&#10;Description automatically generated">
            <a:extLst>
              <a:ext uri="{FF2B5EF4-FFF2-40B4-BE49-F238E27FC236}">
                <a16:creationId xmlns:a16="http://schemas.microsoft.com/office/drawing/2014/main" id="{CF0BFD12-4344-0FA0-41C6-88FC960122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9258" y="2696065"/>
            <a:ext cx="4367035" cy="352562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B46D933-2157-3BCE-8C36-800C76B95D97}"/>
              </a:ext>
            </a:extLst>
          </p:cNvPr>
          <p:cNvSpPr txBox="1"/>
          <p:nvPr/>
        </p:nvSpPr>
        <p:spPr>
          <a:xfrm>
            <a:off x="204966" y="6327228"/>
            <a:ext cx="8791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>
                <a:solidFill>
                  <a:schemeClr val="bg2"/>
                </a:solidFill>
              </a:rPr>
              <a:t>选择Level</a:t>
            </a:r>
            <a:r>
              <a:rPr lang="en-US" altLang="zh-CN" dirty="0">
                <a:solidFill>
                  <a:schemeClr val="bg2"/>
                </a:solidFill>
              </a:rPr>
              <a:t>-</a:t>
            </a:r>
            <a:r>
              <a:rPr lang="en-CN" dirty="0">
                <a:solidFill>
                  <a:schemeClr val="bg2"/>
                </a:solidFill>
              </a:rPr>
              <a:t>2 LAN数据</a:t>
            </a:r>
          </a:p>
        </p:txBody>
      </p:sp>
    </p:spTree>
    <p:extLst>
      <p:ext uri="{BB962C8B-B14F-4D97-AF65-F5344CB8AC3E}">
        <p14:creationId xmlns:p14="http://schemas.microsoft.com/office/powerpoint/2010/main" val="125055688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二、合成孔径雷达</a:t>
            </a:r>
            <a:r>
              <a:rPr lang="en-US" altLang="zh-CN" dirty="0">
                <a:latin typeface="+mn-ea"/>
              </a:rPr>
              <a:t>Sentinel-3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846555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Sentinel-3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测高数据获取途径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8A2CFC-A766-DF57-792B-5DC33C48109D}"/>
              </a:ext>
            </a:extLst>
          </p:cNvPr>
          <p:cNvSpPr txBox="1"/>
          <p:nvPr/>
        </p:nvSpPr>
        <p:spPr>
          <a:xfrm>
            <a:off x="292017" y="1464651"/>
            <a:ext cx="79847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CN" dirty="0">
                <a:solidFill>
                  <a:schemeClr val="bg2"/>
                </a:solidFill>
              </a:rPr>
              <a:t>Copernicus Sentinel Data Space Ecosystem</a:t>
            </a:r>
          </a:p>
          <a:p>
            <a:pPr algn="just"/>
            <a:r>
              <a:rPr lang="en-US" sz="1800" dirty="0">
                <a:solidFill>
                  <a:srgbClr val="333333"/>
                </a:solidFill>
                <a:latin typeface="+mn-ea"/>
                <a:ea typeface="+mn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://dataspace.Copernicus.eu/explore-data/data-collections</a:t>
            </a:r>
            <a:r>
              <a:rPr lang="en-US" dirty="0">
                <a:solidFill>
                  <a:schemeClr val="bg2"/>
                </a:solidFill>
              </a:rPr>
              <a:t>.</a:t>
            </a:r>
          </a:p>
        </p:txBody>
      </p: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DBAA7918-FE08-1CF0-F475-E3CA539394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6251"/>
          <a:stretch/>
        </p:blipFill>
        <p:spPr>
          <a:xfrm>
            <a:off x="1405840" y="2511844"/>
            <a:ext cx="6332320" cy="428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10129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二、合成孔径雷达</a:t>
            </a:r>
            <a:r>
              <a:rPr lang="en-US" altLang="zh-CN" dirty="0">
                <a:latin typeface="+mn-ea"/>
              </a:rPr>
              <a:t>Sentinel-3</a:t>
            </a:r>
            <a:r>
              <a:rPr lang="zh-CN" altLang="en-US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4FF4E1-B17F-D4F8-E834-173BA3B0D059}"/>
              </a:ext>
            </a:extLst>
          </p:cNvPr>
          <p:cNvSpPr txBox="1"/>
          <p:nvPr/>
        </p:nvSpPr>
        <p:spPr>
          <a:xfrm>
            <a:off x="404362" y="913572"/>
            <a:ext cx="8314891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课后练习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943A92-9E22-44EA-2939-C64F8E264329}"/>
              </a:ext>
            </a:extLst>
          </p:cNvPr>
          <p:cNvSpPr txBox="1"/>
          <p:nvPr/>
        </p:nvSpPr>
        <p:spPr>
          <a:xfrm>
            <a:off x="418217" y="1763498"/>
            <a:ext cx="7739513" cy="1730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练习中国其他湖泊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Sentinel-3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测高数据下载（作业准备）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练习利用程序查看所下载</a:t>
            </a:r>
            <a:r>
              <a:rPr lang="en-US" altLang="zh-CN" sz="2000" dirty="0">
                <a:solidFill>
                  <a:srgbClr val="333333"/>
                </a:solidFill>
                <a:latin typeface="+mn-ea"/>
                <a:ea typeface="+mn-ea"/>
              </a:rPr>
              <a:t>Sentinel-3</a:t>
            </a:r>
            <a:r>
              <a:rPr lang="zh-CN" altLang="en-US" sz="2000" dirty="0">
                <a:solidFill>
                  <a:srgbClr val="333333"/>
                </a:solidFill>
                <a:latin typeface="+mn-ea"/>
                <a:ea typeface="+mn-ea"/>
              </a:rPr>
              <a:t>测高数据信息。</a:t>
            </a: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endParaRPr lang="en-US" altLang="zh-CN" sz="2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5891300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835696" cy="6858000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Calibri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4B9B8D5-4BCC-CDFF-1E13-B005060A8BDF}"/>
              </a:ext>
            </a:extLst>
          </p:cNvPr>
          <p:cNvGrpSpPr/>
          <p:nvPr/>
        </p:nvGrpSpPr>
        <p:grpSpPr>
          <a:xfrm>
            <a:off x="1965959" y="2399927"/>
            <a:ext cx="6689040" cy="1077218"/>
            <a:chOff x="2267448" y="1853012"/>
            <a:chExt cx="5075887" cy="1077218"/>
          </a:xfrm>
        </p:grpSpPr>
        <p:sp>
          <p:nvSpPr>
            <p:cNvPr id="10" name="椭圆 9"/>
            <p:cNvSpPr/>
            <p:nvPr/>
          </p:nvSpPr>
          <p:spPr>
            <a:xfrm>
              <a:off x="2267448" y="2115450"/>
              <a:ext cx="430354" cy="576000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2697802" y="1853012"/>
              <a:ext cx="4645533" cy="1077218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脉冲有限雷达</a:t>
              </a:r>
              <a:r>
                <a:rPr lang="en-US" altLang="zh-CN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Jason-3</a:t>
              </a:r>
              <a:r>
                <a:rPr lang="zh-CN" altLang="en-US" sz="3200" b="1" dirty="0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数据获取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2ED16A1-79B8-7DB1-1CC1-250B051BAD58}"/>
              </a:ext>
            </a:extLst>
          </p:cNvPr>
          <p:cNvGrpSpPr/>
          <p:nvPr/>
        </p:nvGrpSpPr>
        <p:grpSpPr>
          <a:xfrm>
            <a:off x="1913134" y="3803309"/>
            <a:ext cx="7054684" cy="1077218"/>
            <a:chOff x="2230749" y="3256394"/>
            <a:chExt cx="5525145" cy="1077218"/>
          </a:xfrm>
        </p:grpSpPr>
        <p:sp>
          <p:nvSpPr>
            <p:cNvPr id="13" name="椭圆 12"/>
            <p:cNvSpPr/>
            <p:nvPr/>
          </p:nvSpPr>
          <p:spPr>
            <a:xfrm>
              <a:off x="2230749" y="3511390"/>
              <a:ext cx="485536" cy="576000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2693091" y="3256394"/>
              <a:ext cx="5062803" cy="1077218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合成孔径雷达</a:t>
              </a:r>
              <a:r>
                <a:rPr lang="en-US" altLang="zh-CN" sz="3200" b="1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Sentinel-3</a:t>
              </a:r>
              <a:r>
                <a:rPr lang="zh-CN" altLang="en-US" sz="3200" b="1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微软雅黑"/>
                </a:rPr>
                <a:t>数据获取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7300960" y="1262844"/>
            <a:ext cx="1608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5400" b="1">
                <a:solidFill>
                  <a:schemeClr val="accent1"/>
                </a:solidFill>
                <a:latin typeface="Arial"/>
                <a:ea typeface="微软雅黑"/>
              </a:rPr>
              <a:t>目录</a:t>
            </a:r>
            <a:endParaRPr lang="en-US" altLang="zh-CN" sz="5400" b="1">
              <a:solidFill>
                <a:schemeClr val="accent1"/>
              </a:solidFill>
              <a:latin typeface="Arial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9587202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一、脉冲有限雷达</a:t>
            </a:r>
            <a:r>
              <a:rPr lang="en-US" altLang="zh-CN" sz="4000" b="1" dirty="0">
                <a:latin typeface="微软雅黑" pitchFamily="34" charset="-122"/>
                <a:ea typeface="微软雅黑" pitchFamily="34" charset="-122"/>
              </a:rPr>
              <a:t>Jason-3</a:t>
            </a:r>
            <a:r>
              <a:rPr lang="zh-CN" altLang="en-US" sz="4000" b="1" dirty="0">
                <a:latin typeface="微软雅黑" pitchFamily="34" charset="-122"/>
                <a:ea typeface="微软雅黑" pitchFamily="34" charset="-122"/>
              </a:rPr>
              <a:t>数据获取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chemeClr val="tx1">
              <a:lumMod val="75000"/>
            </a:schemeClr>
          </a:solidFill>
          <a:effectLst/>
        </p:spPr>
        <p:txBody>
          <a:bodyPr wrap="square" lIns="0" rtlCol="0" anchor="ctr">
            <a:noAutofit/>
          </a:bodyPr>
          <a:lstStyle/>
          <a:p>
            <a:pPr algn="l"/>
            <a:endParaRPr lang="zh-CN" altLang="en-US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590120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>
                <a:latin typeface="+mn-ea"/>
              </a:rPr>
              <a:t>一、脉冲有限雷达</a:t>
            </a:r>
            <a:r>
              <a:rPr lang="en-US" altLang="zh-CN">
                <a:latin typeface="+mn-ea"/>
              </a:rPr>
              <a:t>Jason-3</a:t>
            </a:r>
            <a:r>
              <a:rPr lang="zh-CN" altLang="en-US">
                <a:latin typeface="+mn-ea"/>
              </a:rPr>
              <a:t>数据获取</a:t>
            </a:r>
            <a:endParaRPr lang="zh-CN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653230" y="1539007"/>
            <a:ext cx="7706910" cy="1498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endParaRPr lang="en-US" altLang="zh-CN" sz="2200" kern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endParaRPr lang="en-US" altLang="zh-CN" sz="2200" kern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846555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Jason-3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数据</a:t>
            </a:r>
            <a:endParaRPr lang="en-US" altLang="zh-CN" sz="2800" b="1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8370D4-79DD-B302-AE4B-E3E0FA46C14B}"/>
              </a:ext>
            </a:extLst>
          </p:cNvPr>
          <p:cNvSpPr txBox="1"/>
          <p:nvPr/>
        </p:nvSpPr>
        <p:spPr>
          <a:xfrm>
            <a:off x="302991" y="1504501"/>
            <a:ext cx="8595359" cy="4828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Jason-3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卫星高度计是</a:t>
            </a: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Jason-2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高度计的后继卫星高度计，该任务由 </a:t>
            </a: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NOAA（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美国国家海洋和大气管理局）、</a:t>
            </a: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EUMETSAT（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欧洲气象卫星开发组织）和 </a:t>
            </a: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CNES（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法国宇航局）合作开发。</a:t>
            </a:r>
            <a:endParaRPr lang="en-US" altLang="zh-CN" dirty="0">
              <a:solidFill>
                <a:schemeClr val="bg2"/>
              </a:solidFill>
              <a:latin typeface="+mn-ea"/>
              <a:ea typeface="+mn-ea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Jason-3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高度计采用了</a:t>
            </a:r>
            <a:r>
              <a:rPr lang="en-US" altLang="zh-CN" dirty="0" err="1">
                <a:solidFill>
                  <a:schemeClr val="bg2"/>
                </a:solidFill>
                <a:latin typeface="+mn-ea"/>
                <a:ea typeface="+mn-ea"/>
              </a:rPr>
              <a:t>ku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波段和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C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波段的双频设置，轨道设计上与</a:t>
            </a: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Jason-2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高度计相同，其轨道高度为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1336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 </a:t>
            </a: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km，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倾角为 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66°</a:t>
            </a: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，轨道重访周期为</a:t>
            </a:r>
            <a:r>
              <a:rPr lang="en-US" altLang="zh-CN" dirty="0">
                <a:solidFill>
                  <a:schemeClr val="bg2"/>
                </a:solidFill>
                <a:latin typeface="+mn-ea"/>
                <a:ea typeface="+mn-ea"/>
              </a:rPr>
              <a:t>10</a:t>
            </a:r>
            <a:r>
              <a:rPr lang="en-US" dirty="0">
                <a:solidFill>
                  <a:schemeClr val="bg2"/>
                </a:solidFill>
                <a:latin typeface="+mn-ea"/>
                <a:ea typeface="+mn-ea"/>
              </a:rPr>
              <a:t>d。</a:t>
            </a:r>
          </a:p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chemeClr val="bg2"/>
                </a:solidFill>
                <a:latin typeface="+mn-ea"/>
                <a:ea typeface="+mn-ea"/>
              </a:rPr>
              <a:t>卫星测高数据主要应用于海洋中尺度涡、大洋环流、海洋潮汐、台风、海啸动力学等领域的研究。</a:t>
            </a:r>
            <a:endParaRPr lang="en-US" dirty="0">
              <a:solidFill>
                <a:schemeClr val="bg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2313107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>
                <a:latin typeface="+mn-ea"/>
              </a:rPr>
              <a:t>一、脉冲有限雷达</a:t>
            </a:r>
            <a:r>
              <a:rPr lang="en-US" altLang="zh-CN">
                <a:latin typeface="+mn-ea"/>
              </a:rPr>
              <a:t>Jason-3</a:t>
            </a:r>
            <a:r>
              <a:rPr lang="zh-CN" altLang="en-US">
                <a:latin typeface="+mn-ea"/>
              </a:rPr>
              <a:t>数据获取</a:t>
            </a:r>
            <a:endParaRPr lang="zh-CN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846555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Jason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系列卫星轨道（</a:t>
            </a:r>
            <a:r>
              <a:rPr lang="en-US" altLang="zh-CN" sz="2800" b="1" i="1" dirty="0">
                <a:solidFill>
                  <a:srgbClr val="333333"/>
                </a:solidFill>
                <a:latin typeface="+mn-ea"/>
                <a:ea typeface="+mn-ea"/>
              </a:rPr>
              <a:t>2022</a:t>
            </a:r>
            <a:r>
              <a:rPr lang="zh-CN" altLang="en-US" sz="2800" b="1" i="1" dirty="0">
                <a:solidFill>
                  <a:srgbClr val="333333"/>
                </a:solidFill>
                <a:latin typeface="+mn-ea"/>
                <a:ea typeface="+mn-ea"/>
              </a:rPr>
              <a:t>年</a:t>
            </a:r>
            <a:r>
              <a:rPr lang="en-US" altLang="zh-CN" sz="2800" b="1" i="1" dirty="0">
                <a:solidFill>
                  <a:srgbClr val="333333"/>
                </a:solidFill>
                <a:latin typeface="+mn-ea"/>
                <a:ea typeface="+mn-ea"/>
              </a:rPr>
              <a:t>4</a:t>
            </a:r>
            <a:r>
              <a:rPr lang="zh-CN" altLang="en-US" sz="2800" b="1" i="1" dirty="0">
                <a:solidFill>
                  <a:srgbClr val="333333"/>
                </a:solidFill>
                <a:latin typeface="+mn-ea"/>
                <a:ea typeface="+mn-ea"/>
              </a:rPr>
              <a:t>月</a:t>
            </a:r>
            <a:r>
              <a:rPr lang="en-US" altLang="zh-CN" sz="2800" b="1" i="1" dirty="0">
                <a:solidFill>
                  <a:srgbClr val="333333"/>
                </a:solidFill>
                <a:latin typeface="+mn-ea"/>
                <a:ea typeface="+mn-ea"/>
              </a:rPr>
              <a:t>7</a:t>
            </a:r>
            <a:r>
              <a:rPr lang="zh-CN" altLang="en-US" sz="2800" b="1" i="1" dirty="0">
                <a:solidFill>
                  <a:srgbClr val="333333"/>
                </a:solidFill>
                <a:latin typeface="+mn-ea"/>
                <a:ea typeface="+mn-ea"/>
              </a:rPr>
              <a:t>日后发在改变</a:t>
            </a: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）</a:t>
            </a:r>
            <a:endParaRPr lang="en-US" altLang="zh-CN" sz="2800" b="1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51E7DC2-BA6F-0C0E-23A4-D80CB52CD1FF}"/>
              </a:ext>
            </a:extLst>
          </p:cNvPr>
          <p:cNvGrpSpPr/>
          <p:nvPr/>
        </p:nvGrpSpPr>
        <p:grpSpPr>
          <a:xfrm>
            <a:off x="306779" y="1554911"/>
            <a:ext cx="8643695" cy="4604388"/>
            <a:chOff x="218737" y="1546041"/>
            <a:chExt cx="8790238" cy="4793776"/>
          </a:xfrm>
        </p:grpSpPr>
        <p:pic>
          <p:nvPicPr>
            <p:cNvPr id="5" name="Picture 4" descr="A map of mountains with red lines&#10;&#10;Description automatically generated">
              <a:extLst>
                <a:ext uri="{FF2B5EF4-FFF2-40B4-BE49-F238E27FC236}">
                  <a16:creationId xmlns:a16="http://schemas.microsoft.com/office/drawing/2014/main" id="{83A95809-1740-F14F-1C0A-B149EF1E3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44002" y="1772885"/>
              <a:ext cx="4064973" cy="4431344"/>
            </a:xfrm>
            <a:prstGeom prst="rect">
              <a:avLst/>
            </a:prstGeom>
          </p:spPr>
        </p:pic>
        <p:pic>
          <p:nvPicPr>
            <p:cNvPr id="7" name="Picture 6" descr="A planet earth with red grids&#10;&#10;Description automatically generated">
              <a:extLst>
                <a:ext uri="{FF2B5EF4-FFF2-40B4-BE49-F238E27FC236}">
                  <a16:creationId xmlns:a16="http://schemas.microsoft.com/office/drawing/2014/main" id="{CDFC8D98-4AF9-FBD8-0541-DFEEB8584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8737" y="1546041"/>
              <a:ext cx="4627137" cy="4793776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2FAB211-DBC2-BBBF-AF48-3AAD4253F901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423711" y="3575589"/>
              <a:ext cx="4858438" cy="41913"/>
            </a:xfrm>
            <a:prstGeom prst="straightConnector1">
              <a:avLst/>
            </a:prstGeom>
            <a:ln w="28575">
              <a:headEnd type="none" w="med" len="med"/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C2640C3-B4DD-2FA4-0198-DBEA9A18110E}"/>
              </a:ext>
            </a:extLst>
          </p:cNvPr>
          <p:cNvSpPr txBox="1"/>
          <p:nvPr/>
        </p:nvSpPr>
        <p:spPr>
          <a:xfrm>
            <a:off x="237286" y="6289062"/>
            <a:ext cx="87760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1800" b="1" dirty="0">
                <a:solidFill>
                  <a:schemeClr val="accent1"/>
                </a:solidFill>
                <a:latin typeface="+mn-ea"/>
                <a:ea typeface="+mn-ea"/>
              </a:rPr>
              <a:t>轨道数据</a:t>
            </a:r>
            <a:r>
              <a:rPr lang="zh-CN" altLang="en-US" sz="1800" b="1" dirty="0">
                <a:solidFill>
                  <a:schemeClr val="accent1"/>
                </a:solidFill>
                <a:latin typeface="+mn-ea"/>
                <a:ea typeface="+mn-ea"/>
              </a:rPr>
              <a:t>：</a:t>
            </a:r>
            <a:r>
              <a:rPr lang="en-CN" sz="1800" b="1" dirty="0">
                <a:solidFill>
                  <a:schemeClr val="accent1"/>
                </a:solidFill>
                <a:latin typeface="+mn-ea"/>
                <a:ea typeface="+mn-ea"/>
              </a:rPr>
              <a:t>https://www.aviso.altimetry.fr/en/data/tools/pass-locator.html</a:t>
            </a:r>
          </a:p>
        </p:txBody>
      </p:sp>
    </p:spTree>
    <p:extLst>
      <p:ext uri="{BB962C8B-B14F-4D97-AF65-F5344CB8AC3E}">
        <p14:creationId xmlns:p14="http://schemas.microsoft.com/office/powerpoint/2010/main" val="236022126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>
                <a:latin typeface="+mn-ea"/>
              </a:rPr>
              <a:t>一、脉冲有限雷达</a:t>
            </a:r>
            <a:r>
              <a:rPr lang="en-US" altLang="zh-CN">
                <a:latin typeface="+mn-ea"/>
              </a:rPr>
              <a:t>Jason-3</a:t>
            </a:r>
            <a:r>
              <a:rPr lang="zh-CN" altLang="en-US">
                <a:latin typeface="+mn-ea"/>
              </a:rPr>
              <a:t>数据获取</a:t>
            </a:r>
            <a:endParaRPr lang="zh-CN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653230" y="1539007"/>
            <a:ext cx="7706910" cy="1498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endParaRPr lang="en-US" altLang="zh-CN" sz="2200" kern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endParaRPr lang="en-US" altLang="zh-CN" sz="2200" kern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846555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>
                <a:solidFill>
                  <a:srgbClr val="333333"/>
                </a:solidFill>
                <a:latin typeface="+mn-ea"/>
                <a:ea typeface="+mn-ea"/>
              </a:rPr>
              <a:t>数据获取途径</a:t>
            </a:r>
            <a:endParaRPr lang="en-US" altLang="zh-CN" sz="2800" b="1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CF4F35-E8EA-F63E-D865-B9DEC4EDEC1F}"/>
              </a:ext>
            </a:extLst>
          </p:cNvPr>
          <p:cNvSpPr txBox="1"/>
          <p:nvPr/>
        </p:nvSpPr>
        <p:spPr>
          <a:xfrm>
            <a:off x="367941" y="1455328"/>
            <a:ext cx="8243322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>
                <a:solidFill>
                  <a:srgbClr val="333333"/>
                </a:solidFill>
                <a:latin typeface="+mn-ea"/>
                <a:ea typeface="+mn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NOAA (National Centers for Environment Information)</a:t>
            </a:r>
            <a:r>
              <a:rPr lang="en-US" sz="2000">
                <a:solidFill>
                  <a:srgbClr val="333333"/>
                </a:solidFill>
                <a:latin typeface="+mn-ea"/>
                <a:ea typeface="+mn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</a:t>
            </a:r>
          </a:p>
          <a:p>
            <a:pPr algn="just"/>
            <a:r>
              <a:rPr lang="en-US" sz="2000">
                <a:solidFill>
                  <a:srgbClr val="333333"/>
                </a:solidFill>
                <a:latin typeface="+mn-ea"/>
                <a:ea typeface="+mn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https://www.ncei.noaa.gov/data/oceans/jason3/</a:t>
            </a:r>
            <a:endParaRPr lang="en-US" sz="200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6" name="Picture 5" descr="A screenshot of a website&#10;&#10;Description automatically generated">
            <a:extLst>
              <a:ext uri="{FF2B5EF4-FFF2-40B4-BE49-F238E27FC236}">
                <a16:creationId xmlns:a16="http://schemas.microsoft.com/office/drawing/2014/main" id="{E5AE3CF9-5E7E-6F7A-107E-9F48D7148D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013"/>
          <a:stretch/>
        </p:blipFill>
        <p:spPr>
          <a:xfrm>
            <a:off x="1503292" y="2317102"/>
            <a:ext cx="5725573" cy="437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76906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一、脉冲有限雷达</a:t>
            </a:r>
            <a:r>
              <a:rPr lang="en-US" altLang="zh-CN" dirty="0">
                <a:latin typeface="+mn-ea"/>
              </a:rPr>
              <a:t>Jason-3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05FFCA-3371-AF5C-381D-71D984055F5A}"/>
              </a:ext>
            </a:extLst>
          </p:cNvPr>
          <p:cNvSpPr txBox="1"/>
          <p:nvPr/>
        </p:nvSpPr>
        <p:spPr>
          <a:xfrm>
            <a:off x="653230" y="1539007"/>
            <a:ext cx="7706910" cy="1498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endParaRPr lang="en-US" altLang="zh-CN" sz="2200" kern="0">
              <a:solidFill>
                <a:srgbClr val="000000"/>
              </a:solidFill>
              <a:latin typeface="+mn-ea"/>
              <a:ea typeface="+mn-ea"/>
            </a:endParaRPr>
          </a:p>
          <a:p>
            <a:pPr indent="266700" algn="just">
              <a:lnSpc>
                <a:spcPct val="200000"/>
              </a:lnSpc>
              <a:spcBef>
                <a:spcPts val="1200"/>
              </a:spcBef>
            </a:pPr>
            <a:endParaRPr lang="en-US" altLang="zh-CN" sz="2200" kern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91C0B-C9F8-3FEC-3419-2DE0C6E6DCB8}"/>
              </a:ext>
            </a:extLst>
          </p:cNvPr>
          <p:cNvSpPr txBox="1"/>
          <p:nvPr/>
        </p:nvSpPr>
        <p:spPr>
          <a:xfrm>
            <a:off x="317665" y="846555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>
                <a:solidFill>
                  <a:srgbClr val="333333"/>
                </a:solidFill>
                <a:latin typeface="+mn-ea"/>
                <a:ea typeface="+mn-ea"/>
              </a:rPr>
              <a:t>数据获取途径</a:t>
            </a:r>
            <a:endParaRPr lang="en-US" altLang="zh-CN" sz="2800" b="1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CF4F35-E8EA-F63E-D865-B9DEC4EDEC1F}"/>
              </a:ext>
            </a:extLst>
          </p:cNvPr>
          <p:cNvSpPr txBox="1"/>
          <p:nvPr/>
        </p:nvSpPr>
        <p:spPr>
          <a:xfrm>
            <a:off x="367941" y="1455328"/>
            <a:ext cx="8243322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solidFill>
                  <a:srgbClr val="333333"/>
                </a:solidFill>
                <a:latin typeface="+mn-ea"/>
                <a:ea typeface="+mn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NOAA (National Centers for Environment Information)</a:t>
            </a:r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</a:t>
            </a:r>
          </a:p>
          <a:p>
            <a:pPr algn="just"/>
            <a:r>
              <a:rPr lang="en-US" sz="2000" dirty="0">
                <a:solidFill>
                  <a:srgbClr val="333333"/>
                </a:solidFill>
                <a:latin typeface="+mn-ea"/>
                <a:ea typeface="+mn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https://www.ncei.noaa.gov/data/oceans/jason3/</a:t>
            </a:r>
            <a:endParaRPr lang="en-US" sz="2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B2745A9-1B98-6693-0AE3-E2295A7DE70B}"/>
              </a:ext>
            </a:extLst>
          </p:cNvPr>
          <p:cNvGrpSpPr/>
          <p:nvPr/>
        </p:nvGrpSpPr>
        <p:grpSpPr>
          <a:xfrm>
            <a:off x="367941" y="2494725"/>
            <a:ext cx="5354500" cy="4092348"/>
            <a:chOff x="367941" y="2494725"/>
            <a:chExt cx="5354500" cy="4092348"/>
          </a:xfrm>
        </p:grpSpPr>
        <p:pic>
          <p:nvPicPr>
            <p:cNvPr id="6" name="Picture 5" descr="A screenshot of a website&#10;&#10;Description automatically generated">
              <a:extLst>
                <a:ext uri="{FF2B5EF4-FFF2-40B4-BE49-F238E27FC236}">
                  <a16:creationId xmlns:a16="http://schemas.microsoft.com/office/drawing/2014/main" id="{E5AE3CF9-5E7E-6F7A-107E-9F48D7148D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1013"/>
            <a:stretch/>
          </p:blipFill>
          <p:spPr>
            <a:xfrm>
              <a:off x="367941" y="2494725"/>
              <a:ext cx="5354500" cy="4092348"/>
            </a:xfrm>
            <a:prstGeom prst="rect">
              <a:avLst/>
            </a:prstGeom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4DF8CE5-6C9B-2BAC-ED0E-A7BF3F6CDEFA}"/>
                </a:ext>
              </a:extLst>
            </p:cNvPr>
            <p:cNvSpPr/>
            <p:nvPr/>
          </p:nvSpPr>
          <p:spPr>
            <a:xfrm>
              <a:off x="809840" y="5595730"/>
              <a:ext cx="652007" cy="246491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lIns="0" rtlCol="0" anchor="ctr">
              <a:noAutofit/>
            </a:bodyPr>
            <a:lstStyle/>
            <a:p>
              <a:pPr algn="l"/>
              <a:endParaRPr lang="en-CN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6B4BBF3-693C-99EF-A28B-67B5736C1201}"/>
              </a:ext>
            </a:extLst>
          </p:cNvPr>
          <p:cNvGrpSpPr/>
          <p:nvPr/>
        </p:nvGrpSpPr>
        <p:grpSpPr>
          <a:xfrm>
            <a:off x="5892774" y="2271623"/>
            <a:ext cx="2718490" cy="2946786"/>
            <a:chOff x="5877339" y="2582445"/>
            <a:chExt cx="2926187" cy="3196708"/>
          </a:xfrm>
        </p:grpSpPr>
        <p:pic>
          <p:nvPicPr>
            <p:cNvPr id="7" name="Picture 6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1424DEB9-8608-4EF7-9A39-92EA56CAC2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11489"/>
            <a:stretch/>
          </p:blipFill>
          <p:spPr>
            <a:xfrm>
              <a:off x="5941963" y="2582445"/>
              <a:ext cx="2861563" cy="3196708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9B89FF1-8E07-6654-F079-40B3F4AD260E}"/>
                </a:ext>
              </a:extLst>
            </p:cNvPr>
            <p:cNvSpPr/>
            <p:nvPr/>
          </p:nvSpPr>
          <p:spPr>
            <a:xfrm>
              <a:off x="5877339" y="4245947"/>
              <a:ext cx="652007" cy="246491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lIns="0" rtlCol="0" anchor="ctr">
              <a:noAutofit/>
            </a:bodyPr>
            <a:lstStyle/>
            <a:p>
              <a:pPr algn="l"/>
              <a:endParaRPr lang="en-CN" b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10" name="Picture 9" descr="A screen shot of a computer&#10;&#10;Description automatically generated">
            <a:extLst>
              <a:ext uri="{FF2B5EF4-FFF2-40B4-BE49-F238E27FC236}">
                <a16:creationId xmlns:a16="http://schemas.microsoft.com/office/drawing/2014/main" id="{5DF2F883-7096-A406-FCF5-7BF2C68CF0D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8145"/>
          <a:stretch/>
        </p:blipFill>
        <p:spPr>
          <a:xfrm>
            <a:off x="5959111" y="5264129"/>
            <a:ext cx="2188916" cy="1498295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48BDFCE-9D76-B674-5D89-FD4AE8353C9E}"/>
              </a:ext>
            </a:extLst>
          </p:cNvPr>
          <p:cNvSpPr/>
          <p:nvPr/>
        </p:nvSpPr>
        <p:spPr>
          <a:xfrm>
            <a:off x="5842497" y="6125535"/>
            <a:ext cx="669296" cy="233701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0" rtlCol="0" anchor="ctr">
            <a:noAutofit/>
          </a:bodyPr>
          <a:lstStyle/>
          <a:p>
            <a:pPr algn="l"/>
            <a:endParaRPr lang="en-CN" b="1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315954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47FA3E-23C2-AA91-9DEC-B40754A36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8C0AF1BD-118C-1833-C9C3-A13163C18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</p:spPr>
        <p:txBody>
          <a:bodyPr/>
          <a:lstStyle/>
          <a:p>
            <a:r>
              <a:rPr lang="zh-CN" altLang="en-US" dirty="0">
                <a:latin typeface="+mn-ea"/>
              </a:rPr>
              <a:t>一、脉冲有限雷达</a:t>
            </a:r>
            <a:r>
              <a:rPr lang="en-US" altLang="zh-CN" dirty="0">
                <a:latin typeface="+mn-ea"/>
              </a:rPr>
              <a:t>Jason-3</a:t>
            </a:r>
            <a:r>
              <a:rPr lang="zh-CN" altLang="en-US" dirty="0">
                <a:latin typeface="+mn-ea"/>
              </a:rPr>
              <a:t>数据获取</a:t>
            </a:r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0C4BDA-6E4B-05C4-E63D-D6A527FDE567}"/>
              </a:ext>
            </a:extLst>
          </p:cNvPr>
          <p:cNvSpPr txBox="1"/>
          <p:nvPr/>
        </p:nvSpPr>
        <p:spPr>
          <a:xfrm>
            <a:off x="317665" y="846555"/>
            <a:ext cx="8508670" cy="662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 dirty="0">
                <a:solidFill>
                  <a:srgbClr val="333333"/>
                </a:solidFill>
                <a:latin typeface="+mn-ea"/>
                <a:ea typeface="+mn-ea"/>
              </a:rPr>
              <a:t>数据格式</a:t>
            </a:r>
            <a:r>
              <a:rPr lang="en-US" altLang="zh-CN" sz="2800" b="1" dirty="0">
                <a:solidFill>
                  <a:srgbClr val="333333"/>
                </a:solidFill>
                <a:latin typeface="+mn-ea"/>
                <a:ea typeface="+mn-ea"/>
              </a:rPr>
              <a:t>-NetCDF4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71A015-5D9C-E76C-3508-6509C87D8C4E}"/>
              </a:ext>
            </a:extLst>
          </p:cNvPr>
          <p:cNvSpPr txBox="1"/>
          <p:nvPr/>
        </p:nvSpPr>
        <p:spPr>
          <a:xfrm>
            <a:off x="317664" y="1542292"/>
            <a:ext cx="8587185" cy="5197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用途</a:t>
            </a:r>
            <a:r>
              <a:rPr lang="en-US" altLang="zh-CN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: </a:t>
            </a:r>
            <a:r>
              <a:rPr lang="zh-CN" altLang="en-US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专为科学领域（如气象、海洋学、气候研究）设计，强调多维数组（如温度、压力场）的存储。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标准化</a:t>
            </a:r>
            <a:r>
              <a:rPr lang="en-US" altLang="zh-CN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: </a:t>
            </a:r>
            <a:r>
              <a:rPr lang="zh-CN" altLang="en-US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由</a:t>
            </a:r>
            <a:r>
              <a:rPr lang="en-US" altLang="zh-CN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UCAR</a:t>
            </a:r>
            <a:r>
              <a:rPr lang="zh-CN" altLang="en-US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开发，遵循</a:t>
            </a:r>
            <a:r>
              <a:rPr lang="en-US" altLang="zh-CN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CF</a:t>
            </a:r>
            <a:r>
              <a:rPr lang="zh-CN" altLang="en-US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等元数据约定，确保领域内数据的互操作性。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版本演进</a:t>
            </a:r>
            <a:r>
              <a:rPr lang="en-US" altLang="zh-CN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NetCDF-3: </a:t>
            </a:r>
            <a:r>
              <a:rPr lang="zh-CN" altLang="en-US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基于独立格式。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chemeClr val="accent2"/>
                </a:solidFill>
                <a:effectLst/>
                <a:latin typeface="+mn-ea"/>
                <a:ea typeface="+mn-ea"/>
              </a:rPr>
              <a:t>NetCDF-4</a:t>
            </a:r>
            <a:r>
              <a:rPr lang="en-US" altLang="zh-CN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: </a:t>
            </a:r>
            <a:r>
              <a:rPr lang="zh-CN" altLang="en-US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底层使用</a:t>
            </a:r>
            <a:r>
              <a:rPr lang="en-US" altLang="zh-CN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HDF5</a:t>
            </a:r>
            <a:r>
              <a:rPr lang="zh-CN" altLang="en-US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，支持更多高级功能（如压缩、并行</a:t>
            </a:r>
            <a:r>
              <a:rPr lang="en-US" altLang="zh-CN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I/O</a:t>
            </a:r>
            <a:r>
              <a:rPr lang="zh-CN" altLang="en-US" b="0" i="0" dirty="0">
                <a:solidFill>
                  <a:schemeClr val="bg2"/>
                </a:solidFill>
                <a:effectLst/>
                <a:latin typeface="+mn-ea"/>
                <a:ea typeface="+mn-ea"/>
              </a:rPr>
              <a:t>）。</a:t>
            </a:r>
          </a:p>
        </p:txBody>
      </p:sp>
    </p:spTree>
    <p:extLst>
      <p:ext uri="{BB962C8B-B14F-4D97-AF65-F5344CB8AC3E}">
        <p14:creationId xmlns:p14="http://schemas.microsoft.com/office/powerpoint/2010/main" val="398728329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60EADE-D788-B11A-363C-440B53D36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>
                <a:solidFill>
                  <a:prstClr val="black">
                    <a:tint val="75000"/>
                  </a:prstClr>
                </a:solidFill>
              </a:rPr>
              <a:t>Page </a:t>
            </a:r>
            <a:fld id="{5B7D6B44-8869-44D6-9B46-FD9D3C769EB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385F8E-27B9-957E-C27C-65BAA85E5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ea"/>
              </a:rPr>
              <a:t>一、脉冲有限雷达</a:t>
            </a:r>
            <a:r>
              <a:rPr lang="en-US" altLang="zh-CN" dirty="0">
                <a:latin typeface="+mn-ea"/>
              </a:rPr>
              <a:t>Jason-3</a:t>
            </a:r>
            <a:r>
              <a:rPr lang="zh-CN" altLang="en-US" dirty="0">
                <a:latin typeface="+mn-ea"/>
              </a:rPr>
              <a:t>数据获取</a:t>
            </a:r>
            <a:endParaRPr lang="en-C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C4B21E-2486-5D8F-E671-AE02E54F526D}"/>
              </a:ext>
            </a:extLst>
          </p:cNvPr>
          <p:cNvSpPr txBox="1"/>
          <p:nvPr/>
        </p:nvSpPr>
        <p:spPr>
          <a:xfrm>
            <a:off x="336945" y="1043383"/>
            <a:ext cx="8243322" cy="30471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b="1" dirty="0" err="1">
                <a:solidFill>
                  <a:srgbClr val="33333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课堂练习</a:t>
            </a:r>
            <a:endParaRPr lang="en-US" b="1" dirty="0">
              <a:solidFill>
                <a:srgbClr val="33333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457200" indent="-457200" algn="just">
              <a:lnSpc>
                <a:spcPct val="200000"/>
              </a:lnSpc>
              <a:buAutoNum type="arabicPeriod"/>
            </a:pPr>
            <a:r>
              <a:rPr lang="zh-CN" altLang="en-US" sz="2000" dirty="0">
                <a:solidFill>
                  <a:srgbClr val="33333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练习</a:t>
            </a:r>
            <a:r>
              <a:rPr lang="en-US" altLang="zh-CN" sz="2000" dirty="0">
                <a:solidFill>
                  <a:srgbClr val="33333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Jason-3</a:t>
            </a:r>
            <a:r>
              <a:rPr lang="zh-CN" altLang="en-US" sz="2000" dirty="0">
                <a:solidFill>
                  <a:srgbClr val="33333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数据下载及读取实验。</a:t>
            </a:r>
            <a:endParaRPr lang="en-US" altLang="zh-CN" sz="2000" dirty="0">
              <a:solidFill>
                <a:srgbClr val="33333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457200" indent="-457200" algn="just">
              <a:lnSpc>
                <a:spcPct val="200000"/>
              </a:lnSpc>
              <a:buAutoNum type="arabicPeriod"/>
            </a:pPr>
            <a:r>
              <a:rPr lang="en-US" sz="2000" dirty="0" err="1">
                <a:solidFill>
                  <a:srgbClr val="33333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在Sentinel系列卫星数据下载网站注册账号</a:t>
            </a:r>
            <a:r>
              <a:rPr lang="zh-CN" altLang="en-US" sz="2000" dirty="0">
                <a:solidFill>
                  <a:srgbClr val="33333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：</a:t>
            </a:r>
            <a:endParaRPr lang="en-US" sz="2000" dirty="0">
              <a:solidFill>
                <a:srgbClr val="33333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algn="just">
              <a:lnSpc>
                <a:spcPct val="200000"/>
              </a:lnSpc>
            </a:pPr>
            <a:r>
              <a:rPr lang="en-US" sz="2000" dirty="0">
                <a:solidFill>
                  <a:srgbClr val="33333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https://dataspace.Copernicus.eu/explore-data/data-collections</a:t>
            </a:r>
            <a:endParaRPr lang="en-US" sz="2000" dirty="0">
              <a:solidFill>
                <a:srgbClr val="333333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1936165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189c55888ab0cbd7322514a7fc9bd945c0e60"/>
</p:tagLst>
</file>

<file path=ppt/theme/theme1.xml><?xml version="1.0" encoding="utf-8"?>
<a:theme xmlns:a="http://schemas.openxmlformats.org/drawingml/2006/main" name="2_Global">
  <a:themeElements>
    <a:clrScheme name="自定义 33">
      <a:dk1>
        <a:sysClr val="windowText" lastClr="000000"/>
      </a:dk1>
      <a:lt1>
        <a:sysClr val="window" lastClr="FFFFFF"/>
      </a:lt1>
      <a:dk2>
        <a:srgbClr val="0000CC"/>
      </a:dk2>
      <a:lt2>
        <a:srgbClr val="EEECE1"/>
      </a:lt2>
      <a:accent1>
        <a:srgbClr val="0000CC"/>
      </a:accent1>
      <a:accent2>
        <a:srgbClr val="C00000"/>
      </a:accent2>
      <a:accent3>
        <a:srgbClr val="FF0000"/>
      </a:accent3>
      <a:accent4>
        <a:srgbClr val="FFFF00"/>
      </a:accent4>
      <a:accent5>
        <a:srgbClr val="0000CC"/>
      </a:accent5>
      <a:accent6>
        <a:srgbClr val="CAEAFA"/>
      </a:accent6>
      <a:hlink>
        <a:srgbClr val="0000FF"/>
      </a:hlink>
      <a:folHlink>
        <a:srgbClr val="80008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85000"/>
            <a:lumOff val="15000"/>
          </a:schemeClr>
        </a:solidFill>
      </a:spPr>
      <a:bodyPr wrap="square" lIns="0" rtlCol="0" anchor="ctr">
        <a:noAutofit/>
      </a:bodyPr>
      <a:lstStyle>
        <a:defPPr algn="l">
          <a:defRPr b="1" dirty="0" smtClean="0">
            <a:solidFill>
              <a:srgbClr val="FF0000"/>
            </a:solidFill>
            <a:latin typeface="微软雅黑" pitchFamily="34" charset="-122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Global 1">
        <a:dk1>
          <a:srgbClr val="000000"/>
        </a:dk1>
        <a:lt1>
          <a:srgbClr val="FFFFCC"/>
        </a:lt1>
        <a:dk2>
          <a:srgbClr val="4D4D4D"/>
        </a:dk2>
        <a:lt2>
          <a:srgbClr val="FFCC00"/>
        </a:lt2>
        <a:accent1>
          <a:srgbClr val="FF9900"/>
        </a:accent1>
        <a:accent2>
          <a:srgbClr val="CC9900"/>
        </a:accent2>
        <a:accent3>
          <a:srgbClr val="B2B2B2"/>
        </a:accent3>
        <a:accent4>
          <a:srgbClr val="DADAAE"/>
        </a:accent4>
        <a:accent5>
          <a:srgbClr val="FFCAAA"/>
        </a:accent5>
        <a:accent6>
          <a:srgbClr val="B98A00"/>
        </a:accent6>
        <a:hlink>
          <a:srgbClr val="898743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2">
        <a:dk1>
          <a:srgbClr val="000000"/>
        </a:dk1>
        <a:lt1>
          <a:srgbClr val="FFFFFF"/>
        </a:lt1>
        <a:dk2>
          <a:srgbClr val="CC6600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E5D093"/>
        </a:hlink>
        <a:folHlink>
          <a:srgbClr val="CCB37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8F8F8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FBFBFB"/>
        </a:accent5>
        <a:accent6>
          <a:srgbClr val="878787"/>
        </a:accent6>
        <a:hlink>
          <a:srgbClr val="DDDDD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4">
        <a:dk1>
          <a:srgbClr val="000000"/>
        </a:dk1>
        <a:lt1>
          <a:srgbClr val="FFFFFF"/>
        </a:lt1>
        <a:dk2>
          <a:srgbClr val="000066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FDFFF"/>
        </a:hlink>
        <a:folHlink>
          <a:srgbClr val="99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5">
        <a:dk1>
          <a:srgbClr val="000000"/>
        </a:dk1>
        <a:lt1>
          <a:srgbClr val="E9E6D9"/>
        </a:lt1>
        <a:dk2>
          <a:srgbClr val="666633"/>
        </a:dk2>
        <a:lt2>
          <a:srgbClr val="CEC7AA"/>
        </a:lt2>
        <a:accent1>
          <a:srgbClr val="FFFFCC"/>
        </a:accent1>
        <a:accent2>
          <a:srgbClr val="B5E0E3"/>
        </a:accent2>
        <a:accent3>
          <a:srgbClr val="F2F0E9"/>
        </a:accent3>
        <a:accent4>
          <a:srgbClr val="000000"/>
        </a:accent4>
        <a:accent5>
          <a:srgbClr val="FFFFE2"/>
        </a:accent5>
        <a:accent6>
          <a:srgbClr val="A4CBCE"/>
        </a:accent6>
        <a:hlink>
          <a:srgbClr val="B6AB82"/>
        </a:hlink>
        <a:folHlink>
          <a:srgbClr val="A092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6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93ACC3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7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FFCC"/>
        </a:accent1>
        <a:accent2>
          <a:srgbClr val="FFCC99"/>
        </a:accent2>
        <a:accent3>
          <a:srgbClr val="FFFFFF"/>
        </a:accent3>
        <a:accent4>
          <a:srgbClr val="000000"/>
        </a:accent4>
        <a:accent5>
          <a:srgbClr val="FFFFE2"/>
        </a:accent5>
        <a:accent6>
          <a:srgbClr val="E7B98A"/>
        </a:accent6>
        <a:hlink>
          <a:srgbClr val="FF9999"/>
        </a:hlink>
        <a:folHlink>
          <a:srgbClr val="E0636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8">
        <a:dk1>
          <a:srgbClr val="000000"/>
        </a:dk1>
        <a:lt1>
          <a:srgbClr val="EAEAEA"/>
        </a:lt1>
        <a:dk2>
          <a:srgbClr val="17118B"/>
        </a:dk2>
        <a:lt2>
          <a:srgbClr val="FFFFCC"/>
        </a:lt2>
        <a:accent1>
          <a:srgbClr val="B2B2B2"/>
        </a:accent1>
        <a:accent2>
          <a:srgbClr val="54ABB2"/>
        </a:accent2>
        <a:accent3>
          <a:srgbClr val="ABAAC4"/>
        </a:accent3>
        <a:accent4>
          <a:srgbClr val="C8C8C8"/>
        </a:accent4>
        <a:accent5>
          <a:srgbClr val="D5D5D5"/>
        </a:accent5>
        <a:accent6>
          <a:srgbClr val="4B9BA1"/>
        </a:accent6>
        <a:hlink>
          <a:srgbClr val="4F49A3"/>
        </a:hlink>
        <a:folHlink>
          <a:srgbClr val="2E257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9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7897B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0">
        <a:dk1>
          <a:srgbClr val="0000FF"/>
        </a:dk1>
        <a:lt1>
          <a:srgbClr val="336699"/>
        </a:lt1>
        <a:dk2>
          <a:srgbClr val="FFFFCC"/>
        </a:dk2>
        <a:lt2>
          <a:srgbClr val="1B3753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0000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lobal 11">
        <a:dk1>
          <a:srgbClr val="1B3753"/>
        </a:dk1>
        <a:lt1>
          <a:srgbClr val="FFFFFF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DADADA"/>
        </a:accent4>
        <a:accent5>
          <a:srgbClr val="D9C6B0"/>
        </a:accent5>
        <a:accent6>
          <a:srgbClr val="3FAE9E"/>
        </a:accent6>
        <a:hlink>
          <a:srgbClr val="E6D490"/>
        </a:hlink>
        <a:folHlink>
          <a:srgbClr val="E1B97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lobal 12">
        <a:dk1>
          <a:srgbClr val="1B3753"/>
        </a:dk1>
        <a:lt1>
          <a:srgbClr val="EAEAEA"/>
        </a:lt1>
        <a:dk2>
          <a:srgbClr val="336699"/>
        </a:dk2>
        <a:lt2>
          <a:srgbClr val="FFFFCC"/>
        </a:lt2>
        <a:accent1>
          <a:srgbClr val="BA8E46"/>
        </a:accent1>
        <a:accent2>
          <a:srgbClr val="46C0AF"/>
        </a:accent2>
        <a:accent3>
          <a:srgbClr val="ADB8CA"/>
        </a:accent3>
        <a:accent4>
          <a:srgbClr val="C8C8C8"/>
        </a:accent4>
        <a:accent5>
          <a:srgbClr val="D9C6B0"/>
        </a:accent5>
        <a:accent6>
          <a:srgbClr val="3FAE9E"/>
        </a:accent6>
        <a:hlink>
          <a:srgbClr val="D0EB6B"/>
        </a:hlink>
        <a:folHlink>
          <a:srgbClr val="7897B4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pyright (c) 2007-2010 NordriDesign™ _light">
  <a:themeElements>
    <a:clrScheme name="1_Copyright (c) 2007-2010 NordriDesign™ _light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43A1FF"/>
      </a:accent1>
      <a:accent2>
        <a:srgbClr val="00246C"/>
      </a:accent2>
      <a:accent3>
        <a:srgbClr val="FFFFFF"/>
      </a:accent3>
      <a:accent4>
        <a:srgbClr val="000000"/>
      </a:accent4>
      <a:accent5>
        <a:srgbClr val="B0CDFF"/>
      </a:accent5>
      <a:accent6>
        <a:srgbClr val="002061"/>
      </a:accent6>
      <a:hlink>
        <a:srgbClr val="FEA23C"/>
      </a:hlink>
      <a:folHlink>
        <a:srgbClr val="FFFF5B"/>
      </a:folHlink>
    </a:clrScheme>
    <a:fontScheme name="1_Copyright (c) 2007-2010 NordriDesign™ _light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黑体" panose="02010609060101010101" pitchFamily="2" charset="-122"/>
          </a:defRPr>
        </a:defPPr>
      </a:lstStyle>
    </a:lnDef>
  </a:objectDefaults>
  <a:extraClrSchemeLst>
    <a:extraClrScheme>
      <a:clrScheme name="1_Copyright (c) 2007-2010 NordriDesign™ _light 1">
        <a:dk1>
          <a:srgbClr val="000000"/>
        </a:dk1>
        <a:lt1>
          <a:srgbClr val="FFFFFF"/>
        </a:lt1>
        <a:dk2>
          <a:srgbClr val="FFFFFF"/>
        </a:dk2>
        <a:lt2>
          <a:srgbClr val="B2B2B2"/>
        </a:lt2>
        <a:accent1>
          <a:srgbClr val="43A1FF"/>
        </a:accent1>
        <a:accent2>
          <a:srgbClr val="00246C"/>
        </a:accent2>
        <a:accent3>
          <a:srgbClr val="FFFFFF"/>
        </a:accent3>
        <a:accent4>
          <a:srgbClr val="000000"/>
        </a:accent4>
        <a:accent5>
          <a:srgbClr val="B0CDFF"/>
        </a:accent5>
        <a:accent6>
          <a:srgbClr val="002061"/>
        </a:accent6>
        <a:hlink>
          <a:srgbClr val="FEA23C"/>
        </a:hlink>
        <a:folHlink>
          <a:srgbClr val="FFFF5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7615</TotalTime>
  <Words>651</Words>
  <Application>Microsoft Office PowerPoint</Application>
  <PresentationFormat>全屏显示(4:3)</PresentationFormat>
  <Paragraphs>67</Paragraphs>
  <Slides>15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Microsoft YaHei UI</vt:lpstr>
      <vt:lpstr>黑体</vt:lpstr>
      <vt:lpstr>微软雅黑</vt:lpstr>
      <vt:lpstr>Arial</vt:lpstr>
      <vt:lpstr>Calibri</vt:lpstr>
      <vt:lpstr>Times New Roman</vt:lpstr>
      <vt:lpstr>Wingdings</vt:lpstr>
      <vt:lpstr>2_Global</vt:lpstr>
      <vt:lpstr>1_Copyright (c) 2007-2010 NordriDesign™ _light</vt:lpstr>
      <vt:lpstr>PowerPoint 演示文稿</vt:lpstr>
      <vt:lpstr>PowerPoint 演示文稿</vt:lpstr>
      <vt:lpstr>PowerPoint 演示文稿</vt:lpstr>
      <vt:lpstr>一、脉冲有限雷达Jason-3数据获取</vt:lpstr>
      <vt:lpstr>一、脉冲有限雷达Jason-3数据获取</vt:lpstr>
      <vt:lpstr>一、脉冲有限雷达Jason-3数据获取</vt:lpstr>
      <vt:lpstr>一、脉冲有限雷达Jason-3数据获取</vt:lpstr>
      <vt:lpstr>一、脉冲有限雷达Jason-3数据获取</vt:lpstr>
      <vt:lpstr>一、脉冲有限雷达Jason-3数据获取</vt:lpstr>
      <vt:lpstr>PowerPoint 演示文稿</vt:lpstr>
      <vt:lpstr>二、合成孔径雷达Sentinel-3数据获取</vt:lpstr>
      <vt:lpstr>二、合成孔径雷达Sentinel-3数据获取</vt:lpstr>
      <vt:lpstr>二、合成孔径雷达Sentinel-3数据获取</vt:lpstr>
      <vt:lpstr>二、合成孔径雷达Sentinel-3数据获取</vt:lpstr>
      <vt:lpstr>二、合成孔径雷达Sentinel-3数据获取</vt:lpstr>
    </vt:vector>
  </TitlesOfParts>
  <Company>tongji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lsb</dc:creator>
  <cp:lastModifiedBy>1327 ynu</cp:lastModifiedBy>
  <cp:revision>38</cp:revision>
  <dcterms:created xsi:type="dcterms:W3CDTF">2004-07-09T11:40:27Z</dcterms:created>
  <dcterms:modified xsi:type="dcterms:W3CDTF">2025-04-16T08:30:17Z</dcterms:modified>
</cp:coreProperties>
</file>